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8"/>
  </p:notesMasterIdLst>
  <p:sldIdLst>
    <p:sldId id="256" r:id="rId2"/>
    <p:sldId id="306" r:id="rId3"/>
    <p:sldId id="258" r:id="rId4"/>
    <p:sldId id="308" r:id="rId5"/>
    <p:sldId id="309" r:id="rId6"/>
    <p:sldId id="312" r:id="rId7"/>
    <p:sldId id="307" r:id="rId8"/>
    <p:sldId id="310" r:id="rId9"/>
    <p:sldId id="291" r:id="rId10"/>
    <p:sldId id="311" r:id="rId11"/>
    <p:sldId id="290" r:id="rId12"/>
    <p:sldId id="292" r:id="rId13"/>
    <p:sldId id="293" r:id="rId14"/>
    <p:sldId id="294" r:id="rId15"/>
    <p:sldId id="295" r:id="rId16"/>
    <p:sldId id="296" r:id="rId17"/>
    <p:sldId id="297" r:id="rId18"/>
    <p:sldId id="300" r:id="rId19"/>
    <p:sldId id="298" r:id="rId20"/>
    <p:sldId id="299" r:id="rId21"/>
    <p:sldId id="304" r:id="rId22"/>
    <p:sldId id="301" r:id="rId23"/>
    <p:sldId id="302" r:id="rId24"/>
    <p:sldId id="305" r:id="rId25"/>
    <p:sldId id="303" r:id="rId26"/>
    <p:sldId id="289" r:id="rId2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FFD3864-834E-4892-8B18-2C4FB17F29FD}">
  <a:tblStyle styleId="{FFFD3864-834E-4892-8B18-2C4FB17F29F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65" autoAdjust="0"/>
    <p:restoredTop sz="94660"/>
  </p:normalViewPr>
  <p:slideViewPr>
    <p:cSldViewPr snapToGrid="0">
      <p:cViewPr varScale="1">
        <p:scale>
          <a:sx n="69" d="100"/>
          <a:sy n="69" d="100"/>
        </p:scale>
        <p:origin x="900" y="72"/>
      </p:cViewPr>
      <p:guideLst>
        <p:guide orient="horz" pos="2160"/>
        <p:guide pos="384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148"/>
        <p:cNvGrpSpPr/>
        <p:nvPr/>
      </p:nvGrpSpPr>
      <p:grpSpPr>
        <a:xfrm>
          <a:off x="0" y="0"/>
          <a:ext cx="0" cy="0"/>
          <a:chOff x="0" y="0"/>
          <a:chExt cx="0" cy="0"/>
        </a:xfrm>
      </p:grpSpPr>
      <p:sp>
        <p:nvSpPr>
          <p:cNvPr id="6149" name="Google Shape;6149;n"/>
          <p:cNvSpPr txBox="1">
            <a:spLocks noGrp="1"/>
          </p:cNvSpPr>
          <p:nvPr>
            <p:ph type="hdr" idx="2"/>
          </p:nvPr>
        </p:nvSpPr>
        <p:spPr>
          <a:xfrm>
            <a:off x="0" y="0"/>
            <a:ext cx="2971800" cy="4587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150" name="Google Shape;6150;n"/>
          <p:cNvSpPr txBox="1">
            <a:spLocks noGrp="1"/>
          </p:cNvSpPr>
          <p:nvPr>
            <p:ph type="dt" idx="10"/>
          </p:nvPr>
        </p:nvSpPr>
        <p:spPr>
          <a:xfrm>
            <a:off x="3884613" y="0"/>
            <a:ext cx="2971800" cy="4587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151" name="Google Shape;6151;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52" name="Google Shape;6152;n"/>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6153" name="Google Shape;6153;n"/>
          <p:cNvSpPr txBox="1">
            <a:spLocks noGrp="1"/>
          </p:cNvSpPr>
          <p:nvPr>
            <p:ph type="ftr" idx="11"/>
          </p:nvPr>
        </p:nvSpPr>
        <p:spPr>
          <a:xfrm>
            <a:off x="0" y="8685213"/>
            <a:ext cx="2971800" cy="4587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154" name="Google Shape;6154;n"/>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CO"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31"/>
        <p:cNvGrpSpPr/>
        <p:nvPr/>
      </p:nvGrpSpPr>
      <p:grpSpPr>
        <a:xfrm>
          <a:off x="0" y="0"/>
          <a:ext cx="0" cy="0"/>
          <a:chOff x="0" y="0"/>
          <a:chExt cx="0" cy="0"/>
        </a:xfrm>
      </p:grpSpPr>
      <p:sp>
        <p:nvSpPr>
          <p:cNvPr id="6232" name="Google Shape;6232;p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33" name="Google Shape;6233;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89"/>
        <p:cNvGrpSpPr/>
        <p:nvPr/>
      </p:nvGrpSpPr>
      <p:grpSpPr>
        <a:xfrm>
          <a:off x="0" y="0"/>
          <a:ext cx="0" cy="0"/>
          <a:chOff x="0" y="0"/>
          <a:chExt cx="0" cy="0"/>
        </a:xfrm>
      </p:grpSpPr>
      <p:sp>
        <p:nvSpPr>
          <p:cNvPr id="6590" name="Google Shape;6590;p3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91" name="Google Shape;6591;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3"/>
        <p:cNvGrpSpPr/>
        <p:nvPr/>
      </p:nvGrpSpPr>
      <p:grpSpPr>
        <a:xfrm>
          <a:off x="0" y="0"/>
          <a:ext cx="0" cy="0"/>
          <a:chOff x="0" y="0"/>
          <a:chExt cx="0" cy="0"/>
        </a:xfrm>
      </p:grpSpPr>
      <p:sp>
        <p:nvSpPr>
          <p:cNvPr id="6244" name="Google Shape;6244;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5" name="Google Shape;62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6158"/>
        <p:cNvGrpSpPr/>
        <p:nvPr/>
      </p:nvGrpSpPr>
      <p:grpSpPr>
        <a:xfrm>
          <a:off x="0" y="0"/>
          <a:ext cx="0" cy="0"/>
          <a:chOff x="0" y="0"/>
          <a:chExt cx="0" cy="0"/>
        </a:xfrm>
      </p:grpSpPr>
      <p:sp>
        <p:nvSpPr>
          <p:cNvPr id="6159" name="Google Shape;6159;p2"/>
          <p:cNvSpPr txBox="1">
            <a:spLocks noGrp="1"/>
          </p:cNvSpPr>
          <p:nvPr>
            <p:ph type="ctrTitle"/>
          </p:nvPr>
        </p:nvSpPr>
        <p:spPr>
          <a:xfrm>
            <a:off x="1600202" y="2386744"/>
            <a:ext cx="8991600" cy="1645800"/>
          </a:xfrm>
          <a:prstGeom prst="rect">
            <a:avLst/>
          </a:prstGeom>
          <a:solidFill>
            <a:srgbClr val="FFFFFF"/>
          </a:solidFill>
          <a:ln w="38100" cap="flat" cmpd="sng">
            <a:solidFill>
              <a:srgbClr val="404040"/>
            </a:solidFill>
            <a:prstDash val="solid"/>
            <a:round/>
            <a:headEnd type="none" w="sm" len="sm"/>
            <a:tailEnd type="none" w="sm" len="sm"/>
          </a:ln>
        </p:spPr>
        <p:txBody>
          <a:bodyPr spcFirstLastPara="1" wrap="square" lIns="274300" tIns="45700" rIns="274300" bIns="45700" anchor="ctr" anchorCtr="1">
            <a:normAutofit/>
          </a:bodyPr>
          <a:lstStyle>
            <a:lvl1pPr marR="0" lvl="0" algn="ctr" rtl="0">
              <a:lnSpc>
                <a:spcPct val="90000"/>
              </a:lnSpc>
              <a:spcBef>
                <a:spcPts val="0"/>
              </a:spcBef>
              <a:spcAft>
                <a:spcPts val="0"/>
              </a:spcAft>
              <a:buClr>
                <a:srgbClr val="262626"/>
              </a:buClr>
              <a:buSzPts val="3800"/>
              <a:buFont typeface="Gill Sans"/>
              <a:buNone/>
              <a:defRPr sz="3800" b="0" i="0" u="none" strike="noStrike" cap="none">
                <a:solidFill>
                  <a:srgbClr val="262626"/>
                </a:solidFill>
                <a:latin typeface="Gill Sans"/>
                <a:ea typeface="Gill Sans"/>
                <a:cs typeface="Gill Sans"/>
                <a:sym typeface="Gill Sans"/>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160" name="Google Shape;6160;p2"/>
          <p:cNvSpPr txBox="1">
            <a:spLocks noGrp="1"/>
          </p:cNvSpPr>
          <p:nvPr>
            <p:ph type="subTitle" idx="1"/>
          </p:nvPr>
        </p:nvSpPr>
        <p:spPr>
          <a:xfrm>
            <a:off x="2695195" y="4352544"/>
            <a:ext cx="6801600" cy="1239900"/>
          </a:xfrm>
          <a:prstGeom prst="rect">
            <a:avLst/>
          </a:prstGeom>
          <a:noFill/>
          <a:ln>
            <a:noFill/>
          </a:ln>
        </p:spPr>
        <p:txBody>
          <a:bodyPr spcFirstLastPara="1" wrap="square" lIns="91425" tIns="45700" rIns="91425" bIns="45700" anchor="t" anchorCtr="0">
            <a:normAutofit/>
          </a:bodyPr>
          <a:lstStyle>
            <a:lvl1pPr marR="0" lvl="0" algn="ctr" rtl="0">
              <a:lnSpc>
                <a:spcPct val="100000"/>
              </a:lnSpc>
              <a:spcBef>
                <a:spcPts val="1000"/>
              </a:spcBef>
              <a:spcAft>
                <a:spcPts val="0"/>
              </a:spcAft>
              <a:buClr>
                <a:schemeClr val="accent2"/>
              </a:buClr>
              <a:buSzPts val="2000"/>
              <a:buFont typeface="Arial"/>
              <a:buNone/>
              <a:defRPr sz="2000" b="0" i="0" u="none" strike="noStrike" cap="none">
                <a:solidFill>
                  <a:srgbClr val="3F3F3F"/>
                </a:solidFill>
                <a:latin typeface="Gill Sans"/>
                <a:ea typeface="Gill Sans"/>
                <a:cs typeface="Gill Sans"/>
                <a:sym typeface="Gill Sans"/>
              </a:defRPr>
            </a:lvl1pPr>
            <a:lvl2pPr marR="0" lvl="1" algn="ctr" rtl="0">
              <a:lnSpc>
                <a:spcPct val="100000"/>
              </a:lnSpc>
              <a:spcBef>
                <a:spcPts val="1000"/>
              </a:spcBef>
              <a:spcAft>
                <a:spcPts val="0"/>
              </a:spcAft>
              <a:buClr>
                <a:schemeClr val="accent2"/>
              </a:buClr>
              <a:buSzPts val="2000"/>
              <a:buFont typeface="Arial"/>
              <a:buNone/>
              <a:defRPr sz="2000" b="0" i="0" u="none" strike="noStrike" cap="none">
                <a:solidFill>
                  <a:srgbClr val="262626"/>
                </a:solidFill>
                <a:latin typeface="Gill Sans"/>
                <a:ea typeface="Gill Sans"/>
                <a:cs typeface="Gill Sans"/>
                <a:sym typeface="Gill Sans"/>
              </a:defRPr>
            </a:lvl2pPr>
            <a:lvl3pPr marR="0" lvl="2" algn="ctr" rtl="0">
              <a:lnSpc>
                <a:spcPct val="100000"/>
              </a:lnSpc>
              <a:spcBef>
                <a:spcPts val="1000"/>
              </a:spcBef>
              <a:spcAft>
                <a:spcPts val="0"/>
              </a:spcAft>
              <a:buClr>
                <a:schemeClr val="accent2"/>
              </a:buClr>
              <a:buSzPts val="1800"/>
              <a:buFont typeface="Arial"/>
              <a:buNone/>
              <a:defRPr sz="1800" b="0" i="0" u="none" strike="noStrike" cap="none">
                <a:solidFill>
                  <a:srgbClr val="262626"/>
                </a:solidFill>
                <a:latin typeface="Gill Sans"/>
                <a:ea typeface="Gill Sans"/>
                <a:cs typeface="Gill Sans"/>
                <a:sym typeface="Gill Sans"/>
              </a:defRPr>
            </a:lvl3pPr>
            <a:lvl4pPr marR="0" lvl="3" algn="ctr" rtl="0">
              <a:lnSpc>
                <a:spcPct val="100000"/>
              </a:lnSpc>
              <a:spcBef>
                <a:spcPts val="1000"/>
              </a:spcBef>
              <a:spcAft>
                <a:spcPts val="0"/>
              </a:spcAft>
              <a:buClr>
                <a:schemeClr val="accent2"/>
              </a:buClr>
              <a:buSzPts val="1600"/>
              <a:buFont typeface="Arial"/>
              <a:buNone/>
              <a:defRPr sz="1600" b="0" i="0" u="none" strike="noStrike" cap="none">
                <a:solidFill>
                  <a:srgbClr val="262626"/>
                </a:solidFill>
                <a:latin typeface="Gill Sans"/>
                <a:ea typeface="Gill Sans"/>
                <a:cs typeface="Gill Sans"/>
                <a:sym typeface="Gill Sans"/>
              </a:defRPr>
            </a:lvl4pPr>
            <a:lvl5pPr marR="0" lvl="4" algn="ctr" rtl="0">
              <a:lnSpc>
                <a:spcPct val="100000"/>
              </a:lnSpc>
              <a:spcBef>
                <a:spcPts val="1000"/>
              </a:spcBef>
              <a:spcAft>
                <a:spcPts val="0"/>
              </a:spcAft>
              <a:buClr>
                <a:schemeClr val="accent2"/>
              </a:buClr>
              <a:buSzPts val="1600"/>
              <a:buFont typeface="Arial"/>
              <a:buNone/>
              <a:defRPr sz="1600" b="0" i="0" u="none" strike="noStrike" cap="none">
                <a:solidFill>
                  <a:srgbClr val="262626"/>
                </a:solidFill>
                <a:latin typeface="Gill Sans"/>
                <a:ea typeface="Gill Sans"/>
                <a:cs typeface="Gill Sans"/>
                <a:sym typeface="Gill Sans"/>
              </a:defRPr>
            </a:lvl5pPr>
            <a:lvl6pPr marR="0" lvl="5" algn="ctr" rtl="0">
              <a:lnSpc>
                <a:spcPct val="100000"/>
              </a:lnSpc>
              <a:spcBef>
                <a:spcPts val="1000"/>
              </a:spcBef>
              <a:spcAft>
                <a:spcPts val="0"/>
              </a:spcAft>
              <a:buClr>
                <a:schemeClr val="accent2"/>
              </a:buClr>
              <a:buSzPts val="1600"/>
              <a:buFont typeface="Arial"/>
              <a:buNone/>
              <a:defRPr sz="1600" b="0" i="0" u="none" strike="noStrike" cap="none">
                <a:solidFill>
                  <a:schemeClr val="dk1"/>
                </a:solidFill>
                <a:latin typeface="Gill Sans"/>
                <a:ea typeface="Gill Sans"/>
                <a:cs typeface="Gill Sans"/>
                <a:sym typeface="Gill Sans"/>
              </a:defRPr>
            </a:lvl6pPr>
            <a:lvl7pPr marR="0" lvl="6" algn="ctr" rtl="0">
              <a:lnSpc>
                <a:spcPct val="100000"/>
              </a:lnSpc>
              <a:spcBef>
                <a:spcPts val="1000"/>
              </a:spcBef>
              <a:spcAft>
                <a:spcPts val="0"/>
              </a:spcAft>
              <a:buClr>
                <a:schemeClr val="accent2"/>
              </a:buClr>
              <a:buSzPts val="1600"/>
              <a:buFont typeface="Arial"/>
              <a:buNone/>
              <a:defRPr sz="1600" b="0" i="0" u="none" strike="noStrike" cap="none">
                <a:solidFill>
                  <a:schemeClr val="dk1"/>
                </a:solidFill>
                <a:latin typeface="Gill Sans"/>
                <a:ea typeface="Gill Sans"/>
                <a:cs typeface="Gill Sans"/>
                <a:sym typeface="Gill Sans"/>
              </a:defRPr>
            </a:lvl7pPr>
            <a:lvl8pPr marR="0" lvl="7" algn="ctr" rtl="0">
              <a:lnSpc>
                <a:spcPct val="100000"/>
              </a:lnSpc>
              <a:spcBef>
                <a:spcPts val="1000"/>
              </a:spcBef>
              <a:spcAft>
                <a:spcPts val="0"/>
              </a:spcAft>
              <a:buClr>
                <a:schemeClr val="accent2"/>
              </a:buClr>
              <a:buSzPts val="1600"/>
              <a:buFont typeface="Arial"/>
              <a:buNone/>
              <a:defRPr sz="1600" b="0" i="0" u="none" strike="noStrike" cap="none">
                <a:solidFill>
                  <a:schemeClr val="dk1"/>
                </a:solidFill>
                <a:latin typeface="Gill Sans"/>
                <a:ea typeface="Gill Sans"/>
                <a:cs typeface="Gill Sans"/>
                <a:sym typeface="Gill Sans"/>
              </a:defRPr>
            </a:lvl8pPr>
            <a:lvl9pPr marR="0" lvl="8" algn="ctr" rtl="0">
              <a:lnSpc>
                <a:spcPct val="100000"/>
              </a:lnSpc>
              <a:spcBef>
                <a:spcPts val="1000"/>
              </a:spcBef>
              <a:spcAft>
                <a:spcPts val="0"/>
              </a:spcAft>
              <a:buClr>
                <a:schemeClr val="accent2"/>
              </a:buClr>
              <a:buSzPts val="1600"/>
              <a:buFont typeface="Arial"/>
              <a:buNone/>
              <a:defRPr sz="1600" b="0" i="0" u="none" strike="noStrike" cap="none">
                <a:solidFill>
                  <a:schemeClr val="dk1"/>
                </a:solidFill>
                <a:latin typeface="Gill Sans"/>
                <a:ea typeface="Gill Sans"/>
                <a:cs typeface="Gill Sans"/>
                <a:sym typeface="Gill Sans"/>
              </a:defRPr>
            </a:lvl9pPr>
          </a:lstStyle>
          <a:p>
            <a:endParaRPr/>
          </a:p>
        </p:txBody>
      </p:sp>
      <p:sp>
        <p:nvSpPr>
          <p:cNvPr id="6161" name="Google Shape;6161;p2"/>
          <p:cNvSpPr txBox="1">
            <a:spLocks noGrp="1"/>
          </p:cNvSpPr>
          <p:nvPr>
            <p:ph type="dt" idx="10"/>
          </p:nvPr>
        </p:nvSpPr>
        <p:spPr>
          <a:xfrm>
            <a:off x="7821429" y="6238816"/>
            <a:ext cx="2753700" cy="324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6162" name="Google Shape;6162;p2"/>
          <p:cNvSpPr txBox="1">
            <a:spLocks noGrp="1"/>
          </p:cNvSpPr>
          <p:nvPr>
            <p:ph type="ftr" idx="11"/>
          </p:nvPr>
        </p:nvSpPr>
        <p:spPr>
          <a:xfrm>
            <a:off x="1600202" y="6236208"/>
            <a:ext cx="5901300" cy="3201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6163" name="Google Shape;6163;p2"/>
          <p:cNvSpPr>
            <a:spLocks noGrp="1"/>
          </p:cNvSpPr>
          <p:nvPr>
            <p:ph type="sldNum" idx="12"/>
          </p:nvPr>
        </p:nvSpPr>
        <p:spPr>
          <a:xfrm>
            <a:off x="10758922" y="6217920"/>
            <a:ext cx="365700" cy="365700"/>
          </a:xfrm>
          <a:prstGeom prst="ellipse">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Gill Sans"/>
                <a:ea typeface="Gill Sans"/>
                <a:cs typeface="Gill Sans"/>
                <a:sym typeface="Gill Sans"/>
              </a:defRPr>
            </a:lvl1pPr>
            <a:lvl2pPr marL="0" marR="0" lvl="1" indent="0" algn="l" rtl="0">
              <a:spcBef>
                <a:spcPts val="0"/>
              </a:spcBef>
              <a:buNone/>
              <a:defRPr sz="1800" b="0" i="0" u="none" strike="noStrike" cap="none">
                <a:solidFill>
                  <a:schemeClr val="dk1"/>
                </a:solidFill>
                <a:latin typeface="Gill Sans"/>
                <a:ea typeface="Gill Sans"/>
                <a:cs typeface="Gill Sans"/>
                <a:sym typeface="Gill Sans"/>
              </a:defRPr>
            </a:lvl2pPr>
            <a:lvl3pPr marL="0" marR="0" lvl="2" indent="0" algn="l" rtl="0">
              <a:spcBef>
                <a:spcPts val="0"/>
              </a:spcBef>
              <a:buNone/>
              <a:defRPr sz="1800" b="0" i="0" u="none" strike="noStrike" cap="none">
                <a:solidFill>
                  <a:schemeClr val="dk1"/>
                </a:solidFill>
                <a:latin typeface="Gill Sans"/>
                <a:ea typeface="Gill Sans"/>
                <a:cs typeface="Gill Sans"/>
                <a:sym typeface="Gill Sans"/>
              </a:defRPr>
            </a:lvl3pPr>
            <a:lvl4pPr marL="0" marR="0" lvl="3" indent="0" algn="l" rtl="0">
              <a:spcBef>
                <a:spcPts val="0"/>
              </a:spcBef>
              <a:buNone/>
              <a:defRPr sz="1800" b="0" i="0" u="none" strike="noStrike" cap="none">
                <a:solidFill>
                  <a:schemeClr val="dk1"/>
                </a:solidFill>
                <a:latin typeface="Gill Sans"/>
                <a:ea typeface="Gill Sans"/>
                <a:cs typeface="Gill Sans"/>
                <a:sym typeface="Gill Sans"/>
              </a:defRPr>
            </a:lvl4pPr>
            <a:lvl5pPr marL="0" marR="0" lvl="4" indent="0" algn="l" rtl="0">
              <a:spcBef>
                <a:spcPts val="0"/>
              </a:spcBef>
              <a:buNone/>
              <a:defRPr sz="1800" b="0" i="0" u="none" strike="noStrike" cap="none">
                <a:solidFill>
                  <a:schemeClr val="dk1"/>
                </a:solidFill>
                <a:latin typeface="Gill Sans"/>
                <a:ea typeface="Gill Sans"/>
                <a:cs typeface="Gill Sans"/>
                <a:sym typeface="Gill Sans"/>
              </a:defRPr>
            </a:lvl5pPr>
            <a:lvl6pPr marL="0" marR="0" lvl="5" indent="0" algn="l" rtl="0">
              <a:spcBef>
                <a:spcPts val="0"/>
              </a:spcBef>
              <a:buNone/>
              <a:defRPr sz="1800" b="0" i="0" u="none" strike="noStrike" cap="none">
                <a:solidFill>
                  <a:schemeClr val="dk1"/>
                </a:solidFill>
                <a:latin typeface="Gill Sans"/>
                <a:ea typeface="Gill Sans"/>
                <a:cs typeface="Gill Sans"/>
                <a:sym typeface="Gill Sans"/>
              </a:defRPr>
            </a:lvl6pPr>
            <a:lvl7pPr marL="0" marR="0" lvl="6" indent="0" algn="l" rtl="0">
              <a:spcBef>
                <a:spcPts val="0"/>
              </a:spcBef>
              <a:buNone/>
              <a:defRPr sz="1800" b="0" i="0" u="none" strike="noStrike" cap="none">
                <a:solidFill>
                  <a:schemeClr val="dk1"/>
                </a:solidFill>
                <a:latin typeface="Gill Sans"/>
                <a:ea typeface="Gill Sans"/>
                <a:cs typeface="Gill Sans"/>
                <a:sym typeface="Gill Sans"/>
              </a:defRPr>
            </a:lvl7pPr>
            <a:lvl8pPr marL="0" marR="0" lvl="7" indent="0" algn="l" rtl="0">
              <a:spcBef>
                <a:spcPts val="0"/>
              </a:spcBef>
              <a:buNone/>
              <a:defRPr sz="1800" b="0" i="0" u="none" strike="noStrike" cap="none">
                <a:solidFill>
                  <a:schemeClr val="dk1"/>
                </a:solidFill>
                <a:latin typeface="Gill Sans"/>
                <a:ea typeface="Gill Sans"/>
                <a:cs typeface="Gill Sans"/>
                <a:sym typeface="Gill Sans"/>
              </a:defRPr>
            </a:lvl8pPr>
            <a:lvl9pPr marL="0" marR="0" lvl="8" indent="0" algn="l" rtl="0">
              <a:spcBef>
                <a:spcPts val="0"/>
              </a:spcBef>
              <a:buNone/>
              <a:defRPr sz="1800" b="0" i="0" u="none" strike="noStrike" cap="none">
                <a:solidFill>
                  <a:schemeClr val="dk1"/>
                </a:solidFill>
                <a:latin typeface="Gill Sans"/>
                <a:ea typeface="Gill Sans"/>
                <a:cs typeface="Gill Sans"/>
                <a:sym typeface="Gill Sans"/>
              </a:defRPr>
            </a:lvl9pPr>
          </a:lstStyle>
          <a:p>
            <a:pPr marL="0" lvl="0" indent="0" algn="l" rtl="0">
              <a:spcBef>
                <a:spcPts val="0"/>
              </a:spcBef>
              <a:spcAft>
                <a:spcPts val="0"/>
              </a:spcAft>
              <a:buNone/>
            </a:pPr>
            <a:fld id="{00000000-1234-1234-1234-123412341234}" type="slidenum">
              <a:rPr lang="es-CO"/>
              <a:pPr marL="0" lvl="0" indent="0" algn="l" rtl="0">
                <a:spcBef>
                  <a:spcPts val="0"/>
                </a:spcBef>
                <a:spcAft>
                  <a:spcPts val="0"/>
                </a:spcAft>
                <a:buNone/>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6164"/>
        <p:cNvGrpSpPr/>
        <p:nvPr/>
      </p:nvGrpSpPr>
      <p:grpSpPr>
        <a:xfrm>
          <a:off x="0" y="0"/>
          <a:ext cx="0" cy="0"/>
          <a:chOff x="0" y="0"/>
          <a:chExt cx="0" cy="0"/>
        </a:xfrm>
      </p:grpSpPr>
      <p:sp>
        <p:nvSpPr>
          <p:cNvPr id="6165" name="Google Shape;6165;p3"/>
          <p:cNvSpPr txBox="1">
            <a:spLocks noGrp="1"/>
          </p:cNvSpPr>
          <p:nvPr>
            <p:ph type="title"/>
          </p:nvPr>
        </p:nvSpPr>
        <p:spPr>
          <a:xfrm>
            <a:off x="2231137" y="964692"/>
            <a:ext cx="7729801" cy="1188600"/>
          </a:xfrm>
          <a:prstGeom prst="rect">
            <a:avLst/>
          </a:prstGeom>
          <a:noFill/>
          <a:ln>
            <a:noFill/>
          </a:ln>
        </p:spPr>
        <p:txBody>
          <a:bodyPr spcFirstLastPara="1" wrap="square" lIns="91425" tIns="45700" rIns="91425" bIns="45700" anchor="t" anchorCtr="0">
            <a:noAutofit/>
          </a:bodyPr>
          <a:lstStyle>
            <a:lvl1pPr marR="0" lvl="0" algn="ctr" rtl="0">
              <a:lnSpc>
                <a:spcPct val="90000"/>
              </a:lnSpc>
              <a:spcBef>
                <a:spcPts val="0"/>
              </a:spcBef>
              <a:spcAft>
                <a:spcPts val="0"/>
              </a:spcAft>
              <a:buClr>
                <a:srgbClr val="262626"/>
              </a:buClr>
              <a:buSzPts val="2800"/>
              <a:buFont typeface="Gill Sans"/>
              <a:buNone/>
              <a:defRPr sz="2800" b="0" i="0" u="none" strike="noStrike" cap="none">
                <a:solidFill>
                  <a:srgbClr val="262626"/>
                </a:solidFill>
                <a:latin typeface="Gill Sans"/>
                <a:ea typeface="Gill Sans"/>
                <a:cs typeface="Gill Sans"/>
                <a:sym typeface="Gill Sans"/>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166" name="Google Shape;6166;p3"/>
          <p:cNvSpPr txBox="1">
            <a:spLocks noGrp="1"/>
          </p:cNvSpPr>
          <p:nvPr>
            <p:ph type="body" idx="1"/>
          </p:nvPr>
        </p:nvSpPr>
        <p:spPr>
          <a:xfrm>
            <a:off x="2231137" y="2638044"/>
            <a:ext cx="7729801" cy="3102000"/>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1000"/>
              </a:spcBef>
              <a:spcAft>
                <a:spcPts val="0"/>
              </a:spcAft>
              <a:buClr>
                <a:schemeClr val="accent2"/>
              </a:buClr>
              <a:buSzPts val="1800"/>
              <a:buFont typeface="Arial"/>
              <a:buChar char="•"/>
              <a:defRPr sz="1800" b="0" i="0" u="none" strike="noStrike" cap="none">
                <a:solidFill>
                  <a:srgbClr val="262626"/>
                </a:solidFill>
                <a:latin typeface="Gill Sans"/>
                <a:ea typeface="Gill Sans"/>
                <a:cs typeface="Gill Sans"/>
                <a:sym typeface="Gill Sans"/>
              </a:defRPr>
            </a:lvl1pPr>
            <a:lvl2pPr marL="914400" marR="0" lvl="1"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2pPr>
            <a:lvl3pPr marL="1371600" marR="0" lvl="2"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3pPr>
            <a:lvl4pPr marL="1828800" marR="0" lvl="3"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4pPr>
            <a:lvl5pPr marL="2286000" marR="0" lvl="4"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5pPr>
            <a:lvl6pPr marL="2743200" marR="0" lvl="5"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6pPr>
            <a:lvl7pPr marL="3200400" marR="0" lvl="6"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7pPr>
            <a:lvl8pPr marL="3657600" marR="0" lvl="7"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8pPr>
            <a:lvl9pPr marL="4114800" marR="0" lvl="8"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9pPr>
          </a:lstStyle>
          <a:p>
            <a:endParaRPr/>
          </a:p>
        </p:txBody>
      </p:sp>
      <p:sp>
        <p:nvSpPr>
          <p:cNvPr id="6167" name="Google Shape;6167;p3"/>
          <p:cNvSpPr txBox="1">
            <a:spLocks noGrp="1"/>
          </p:cNvSpPr>
          <p:nvPr>
            <p:ph type="dt" idx="10"/>
          </p:nvPr>
        </p:nvSpPr>
        <p:spPr>
          <a:xfrm>
            <a:off x="7821429" y="6238816"/>
            <a:ext cx="2753700" cy="324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6168" name="Google Shape;6168;p3"/>
          <p:cNvSpPr txBox="1">
            <a:spLocks noGrp="1"/>
          </p:cNvSpPr>
          <p:nvPr>
            <p:ph type="ftr" idx="11"/>
          </p:nvPr>
        </p:nvSpPr>
        <p:spPr>
          <a:xfrm>
            <a:off x="1600202" y="6236208"/>
            <a:ext cx="5901300" cy="3201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6169" name="Google Shape;6169;p3"/>
          <p:cNvSpPr>
            <a:spLocks noGrp="1"/>
          </p:cNvSpPr>
          <p:nvPr>
            <p:ph type="sldNum" idx="12"/>
          </p:nvPr>
        </p:nvSpPr>
        <p:spPr>
          <a:xfrm>
            <a:off x="10758922" y="6217920"/>
            <a:ext cx="365700" cy="365700"/>
          </a:xfrm>
          <a:prstGeom prst="ellipse">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Gill Sans"/>
                <a:ea typeface="Gill Sans"/>
                <a:cs typeface="Gill Sans"/>
                <a:sym typeface="Gill Sans"/>
              </a:defRPr>
            </a:lvl1pPr>
            <a:lvl2pPr marL="0" marR="0" lvl="1" indent="0" algn="l" rtl="0">
              <a:spcBef>
                <a:spcPts val="0"/>
              </a:spcBef>
              <a:buNone/>
              <a:defRPr sz="1800">
                <a:solidFill>
                  <a:schemeClr val="dk1"/>
                </a:solidFill>
                <a:latin typeface="Gill Sans"/>
                <a:ea typeface="Gill Sans"/>
                <a:cs typeface="Gill Sans"/>
                <a:sym typeface="Gill Sans"/>
              </a:defRPr>
            </a:lvl2pPr>
            <a:lvl3pPr marL="0" marR="0" lvl="2" indent="0" algn="l" rtl="0">
              <a:spcBef>
                <a:spcPts val="0"/>
              </a:spcBef>
              <a:buNone/>
              <a:defRPr sz="1800">
                <a:solidFill>
                  <a:schemeClr val="dk1"/>
                </a:solidFill>
                <a:latin typeface="Gill Sans"/>
                <a:ea typeface="Gill Sans"/>
                <a:cs typeface="Gill Sans"/>
                <a:sym typeface="Gill Sans"/>
              </a:defRPr>
            </a:lvl3pPr>
            <a:lvl4pPr marL="0" marR="0" lvl="3" indent="0" algn="l" rtl="0">
              <a:spcBef>
                <a:spcPts val="0"/>
              </a:spcBef>
              <a:buNone/>
              <a:defRPr sz="1800">
                <a:solidFill>
                  <a:schemeClr val="dk1"/>
                </a:solidFill>
                <a:latin typeface="Gill Sans"/>
                <a:ea typeface="Gill Sans"/>
                <a:cs typeface="Gill Sans"/>
                <a:sym typeface="Gill Sans"/>
              </a:defRPr>
            </a:lvl4pPr>
            <a:lvl5pPr marL="0" marR="0" lvl="4" indent="0" algn="l" rtl="0">
              <a:spcBef>
                <a:spcPts val="0"/>
              </a:spcBef>
              <a:buNone/>
              <a:defRPr sz="1800">
                <a:solidFill>
                  <a:schemeClr val="dk1"/>
                </a:solidFill>
                <a:latin typeface="Gill Sans"/>
                <a:ea typeface="Gill Sans"/>
                <a:cs typeface="Gill Sans"/>
                <a:sym typeface="Gill Sans"/>
              </a:defRPr>
            </a:lvl5pPr>
            <a:lvl6pPr marL="0" marR="0" lvl="5" indent="0" algn="l" rtl="0">
              <a:spcBef>
                <a:spcPts val="0"/>
              </a:spcBef>
              <a:buNone/>
              <a:defRPr sz="1800">
                <a:solidFill>
                  <a:schemeClr val="dk1"/>
                </a:solidFill>
                <a:latin typeface="Gill Sans"/>
                <a:ea typeface="Gill Sans"/>
                <a:cs typeface="Gill Sans"/>
                <a:sym typeface="Gill Sans"/>
              </a:defRPr>
            </a:lvl6pPr>
            <a:lvl7pPr marL="0" marR="0" lvl="6" indent="0" algn="l" rtl="0">
              <a:spcBef>
                <a:spcPts val="0"/>
              </a:spcBef>
              <a:buNone/>
              <a:defRPr sz="1800">
                <a:solidFill>
                  <a:schemeClr val="dk1"/>
                </a:solidFill>
                <a:latin typeface="Gill Sans"/>
                <a:ea typeface="Gill Sans"/>
                <a:cs typeface="Gill Sans"/>
                <a:sym typeface="Gill Sans"/>
              </a:defRPr>
            </a:lvl7pPr>
            <a:lvl8pPr marL="0" marR="0" lvl="7" indent="0" algn="l" rtl="0">
              <a:spcBef>
                <a:spcPts val="0"/>
              </a:spcBef>
              <a:buNone/>
              <a:defRPr sz="1800">
                <a:solidFill>
                  <a:schemeClr val="dk1"/>
                </a:solidFill>
                <a:latin typeface="Gill Sans"/>
                <a:ea typeface="Gill Sans"/>
                <a:cs typeface="Gill Sans"/>
                <a:sym typeface="Gill Sans"/>
              </a:defRPr>
            </a:lvl8pPr>
            <a:lvl9pPr marL="0" marR="0" lvl="8" indent="0" algn="l" rtl="0">
              <a:spcBef>
                <a:spcPts val="0"/>
              </a:spcBef>
              <a:buNone/>
              <a:defRPr sz="1800">
                <a:solidFill>
                  <a:schemeClr val="dk1"/>
                </a:solidFill>
                <a:latin typeface="Gill Sans"/>
                <a:ea typeface="Gill Sans"/>
                <a:cs typeface="Gill Sans"/>
                <a:sym typeface="Gill Sans"/>
              </a:defRPr>
            </a:lvl9pPr>
          </a:lstStyle>
          <a:p>
            <a:pPr marL="0" lvl="0" indent="0" algn="l" rtl="0">
              <a:spcBef>
                <a:spcPts val="0"/>
              </a:spcBef>
              <a:spcAft>
                <a:spcPts val="0"/>
              </a:spcAft>
              <a:buNone/>
            </a:pPr>
            <a:fld id="{00000000-1234-1234-1234-123412341234}" type="slidenum">
              <a:rPr lang="es-CO"/>
              <a:pPr marL="0" lvl="0" indent="0" algn="l" rtl="0">
                <a:spcBef>
                  <a:spcPts val="0"/>
                </a:spcBef>
                <a:spcAft>
                  <a:spcPts val="0"/>
                </a:spcAft>
                <a:buNone/>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6183"/>
        <p:cNvGrpSpPr/>
        <p:nvPr/>
      </p:nvGrpSpPr>
      <p:grpSpPr>
        <a:xfrm>
          <a:off x="0" y="0"/>
          <a:ext cx="0" cy="0"/>
          <a:chOff x="0" y="0"/>
          <a:chExt cx="0" cy="0"/>
        </a:xfrm>
      </p:grpSpPr>
      <p:sp>
        <p:nvSpPr>
          <p:cNvPr id="6184" name="Google Shape;6184;p7"/>
          <p:cNvSpPr txBox="1">
            <a:spLocks noGrp="1"/>
          </p:cNvSpPr>
          <p:nvPr>
            <p:ph type="title"/>
          </p:nvPr>
        </p:nvSpPr>
        <p:spPr>
          <a:xfrm>
            <a:off x="1600202" y="2386744"/>
            <a:ext cx="8991600" cy="1645800"/>
          </a:xfrm>
          <a:prstGeom prst="rect">
            <a:avLst/>
          </a:prstGeom>
          <a:solidFill>
            <a:srgbClr val="FFFFFF"/>
          </a:solidFill>
          <a:ln w="38100" cap="flat" cmpd="sng">
            <a:solidFill>
              <a:srgbClr val="404040"/>
            </a:solidFill>
            <a:prstDash val="solid"/>
            <a:round/>
            <a:headEnd type="none" w="sm" len="sm"/>
            <a:tailEnd type="none" w="sm" len="sm"/>
          </a:ln>
        </p:spPr>
        <p:txBody>
          <a:bodyPr spcFirstLastPara="1" wrap="square" lIns="274300" tIns="45700" rIns="274300" bIns="45700" anchor="ctr" anchorCtr="1">
            <a:normAutofit/>
          </a:bodyPr>
          <a:lstStyle>
            <a:lvl1pPr marR="0" lvl="0" algn="ctr" rtl="0">
              <a:lnSpc>
                <a:spcPct val="90000"/>
              </a:lnSpc>
              <a:spcBef>
                <a:spcPts val="0"/>
              </a:spcBef>
              <a:spcAft>
                <a:spcPts val="0"/>
              </a:spcAft>
              <a:buClr>
                <a:srgbClr val="262626"/>
              </a:buClr>
              <a:buSzPts val="3800"/>
              <a:buFont typeface="Gill Sans"/>
              <a:buNone/>
              <a:defRPr sz="3800" b="0" i="0" u="none" strike="noStrike" cap="none">
                <a:solidFill>
                  <a:srgbClr val="262626"/>
                </a:solidFill>
                <a:latin typeface="Gill Sans"/>
                <a:ea typeface="Gill Sans"/>
                <a:cs typeface="Gill Sans"/>
                <a:sym typeface="Gill Sans"/>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185" name="Google Shape;6185;p7"/>
          <p:cNvSpPr txBox="1">
            <a:spLocks noGrp="1"/>
          </p:cNvSpPr>
          <p:nvPr>
            <p:ph type="body" idx="1"/>
          </p:nvPr>
        </p:nvSpPr>
        <p:spPr>
          <a:xfrm>
            <a:off x="2695195" y="4352465"/>
            <a:ext cx="6801600" cy="1265100"/>
          </a:xfrm>
          <a:prstGeom prst="rect">
            <a:avLst/>
          </a:prstGeom>
          <a:noFill/>
          <a:ln>
            <a:noFill/>
          </a:ln>
        </p:spPr>
        <p:txBody>
          <a:bodyPr spcFirstLastPara="1" wrap="square" lIns="91425" tIns="45700" rIns="91425" bIns="45700" anchor="t" anchorCtr="1">
            <a:normAutofit/>
          </a:bodyPr>
          <a:lstStyle>
            <a:lvl1pPr marL="457200" marR="0" lvl="0" indent="-228600" algn="l" rtl="0">
              <a:lnSpc>
                <a:spcPct val="100000"/>
              </a:lnSpc>
              <a:spcBef>
                <a:spcPts val="1000"/>
              </a:spcBef>
              <a:spcAft>
                <a:spcPts val="0"/>
              </a:spcAft>
              <a:buClr>
                <a:schemeClr val="accent2"/>
              </a:buClr>
              <a:buSzPts val="2000"/>
              <a:buFont typeface="Arial"/>
              <a:buNone/>
              <a:defRPr sz="2000">
                <a:solidFill>
                  <a:schemeClr val="dk1"/>
                </a:solidFill>
                <a:latin typeface="Gill Sans"/>
                <a:ea typeface="Gill Sans"/>
                <a:cs typeface="Gill Sans"/>
                <a:sym typeface="Gill Sans"/>
              </a:defRPr>
            </a:lvl1pPr>
            <a:lvl2pPr marL="914400" marR="0" lvl="1" indent="-228600" algn="l" rtl="0">
              <a:lnSpc>
                <a:spcPct val="100000"/>
              </a:lnSpc>
              <a:spcBef>
                <a:spcPts val="1000"/>
              </a:spcBef>
              <a:spcAft>
                <a:spcPts val="0"/>
              </a:spcAft>
              <a:buClr>
                <a:schemeClr val="accent2"/>
              </a:buClr>
              <a:buSzPts val="2000"/>
              <a:buFont typeface="Arial"/>
              <a:buNone/>
              <a:defRPr sz="2000" b="0" i="0" u="none" strike="noStrike" cap="none">
                <a:solidFill>
                  <a:srgbClr val="888888"/>
                </a:solidFill>
                <a:latin typeface="Gill Sans"/>
                <a:ea typeface="Gill Sans"/>
                <a:cs typeface="Gill Sans"/>
                <a:sym typeface="Gill Sans"/>
              </a:defRPr>
            </a:lvl2pPr>
            <a:lvl3pPr marL="1371600" marR="0" lvl="2" indent="-228600" algn="l" rtl="0">
              <a:lnSpc>
                <a:spcPct val="100000"/>
              </a:lnSpc>
              <a:spcBef>
                <a:spcPts val="1000"/>
              </a:spcBef>
              <a:spcAft>
                <a:spcPts val="0"/>
              </a:spcAft>
              <a:buClr>
                <a:schemeClr val="accent2"/>
              </a:buClr>
              <a:buSzPts val="1800"/>
              <a:buFont typeface="Arial"/>
              <a:buNone/>
              <a:defRPr sz="1800" b="0" i="0" u="none" strike="noStrike" cap="none">
                <a:solidFill>
                  <a:srgbClr val="888888"/>
                </a:solidFill>
                <a:latin typeface="Gill Sans"/>
                <a:ea typeface="Gill Sans"/>
                <a:cs typeface="Gill Sans"/>
                <a:sym typeface="Gill Sans"/>
              </a:defRPr>
            </a:lvl3pPr>
            <a:lvl4pPr marL="1828800" marR="0" lvl="3" indent="-228600" algn="l" rtl="0">
              <a:lnSpc>
                <a:spcPct val="100000"/>
              </a:lnSpc>
              <a:spcBef>
                <a:spcPts val="1000"/>
              </a:spcBef>
              <a:spcAft>
                <a:spcPts val="0"/>
              </a:spcAft>
              <a:buClr>
                <a:schemeClr val="accent2"/>
              </a:buClr>
              <a:buSzPts val="1600"/>
              <a:buFont typeface="Arial"/>
              <a:buNone/>
              <a:defRPr sz="1600" b="0" i="0" u="none" strike="noStrike" cap="none">
                <a:solidFill>
                  <a:srgbClr val="888888"/>
                </a:solidFill>
                <a:latin typeface="Gill Sans"/>
                <a:ea typeface="Gill Sans"/>
                <a:cs typeface="Gill Sans"/>
                <a:sym typeface="Gill Sans"/>
              </a:defRPr>
            </a:lvl4pPr>
            <a:lvl5pPr marL="2286000" marR="0" lvl="4" indent="-228600" algn="l" rtl="0">
              <a:lnSpc>
                <a:spcPct val="100000"/>
              </a:lnSpc>
              <a:spcBef>
                <a:spcPts val="1000"/>
              </a:spcBef>
              <a:spcAft>
                <a:spcPts val="0"/>
              </a:spcAft>
              <a:buClr>
                <a:schemeClr val="accent2"/>
              </a:buClr>
              <a:buSzPts val="1600"/>
              <a:buFont typeface="Arial"/>
              <a:buNone/>
              <a:defRPr sz="1600" b="0" i="0" u="none" strike="noStrike" cap="none">
                <a:solidFill>
                  <a:srgbClr val="888888"/>
                </a:solidFill>
                <a:latin typeface="Gill Sans"/>
                <a:ea typeface="Gill Sans"/>
                <a:cs typeface="Gill Sans"/>
                <a:sym typeface="Gill Sans"/>
              </a:defRPr>
            </a:lvl5pPr>
            <a:lvl6pPr marL="2743200" marR="0" lvl="5" indent="-228600" algn="l" rtl="0">
              <a:lnSpc>
                <a:spcPct val="100000"/>
              </a:lnSpc>
              <a:spcBef>
                <a:spcPts val="1000"/>
              </a:spcBef>
              <a:spcAft>
                <a:spcPts val="0"/>
              </a:spcAft>
              <a:buClr>
                <a:schemeClr val="accent2"/>
              </a:buClr>
              <a:buSzPts val="1600"/>
              <a:buFont typeface="Arial"/>
              <a:buNone/>
              <a:defRPr sz="1600" b="0" i="0" u="none" strike="noStrike" cap="none">
                <a:solidFill>
                  <a:srgbClr val="888888"/>
                </a:solidFill>
                <a:latin typeface="Gill Sans"/>
                <a:ea typeface="Gill Sans"/>
                <a:cs typeface="Gill Sans"/>
                <a:sym typeface="Gill Sans"/>
              </a:defRPr>
            </a:lvl6pPr>
            <a:lvl7pPr marL="3200400" marR="0" lvl="6" indent="-228600" algn="l" rtl="0">
              <a:lnSpc>
                <a:spcPct val="100000"/>
              </a:lnSpc>
              <a:spcBef>
                <a:spcPts val="1000"/>
              </a:spcBef>
              <a:spcAft>
                <a:spcPts val="0"/>
              </a:spcAft>
              <a:buClr>
                <a:schemeClr val="accent2"/>
              </a:buClr>
              <a:buSzPts val="1600"/>
              <a:buFont typeface="Arial"/>
              <a:buNone/>
              <a:defRPr sz="1600" b="0" i="0" u="none" strike="noStrike" cap="none">
                <a:solidFill>
                  <a:srgbClr val="888888"/>
                </a:solidFill>
                <a:latin typeface="Gill Sans"/>
                <a:ea typeface="Gill Sans"/>
                <a:cs typeface="Gill Sans"/>
                <a:sym typeface="Gill Sans"/>
              </a:defRPr>
            </a:lvl7pPr>
            <a:lvl8pPr marL="3657600" marR="0" lvl="7" indent="-228600" algn="l" rtl="0">
              <a:lnSpc>
                <a:spcPct val="100000"/>
              </a:lnSpc>
              <a:spcBef>
                <a:spcPts val="1000"/>
              </a:spcBef>
              <a:spcAft>
                <a:spcPts val="0"/>
              </a:spcAft>
              <a:buClr>
                <a:schemeClr val="accent2"/>
              </a:buClr>
              <a:buSzPts val="1600"/>
              <a:buFont typeface="Arial"/>
              <a:buNone/>
              <a:defRPr sz="1600" b="0" i="0" u="none" strike="noStrike" cap="none">
                <a:solidFill>
                  <a:srgbClr val="888888"/>
                </a:solidFill>
                <a:latin typeface="Gill Sans"/>
                <a:ea typeface="Gill Sans"/>
                <a:cs typeface="Gill Sans"/>
                <a:sym typeface="Gill Sans"/>
              </a:defRPr>
            </a:lvl8pPr>
            <a:lvl9pPr marL="4114800" marR="0" lvl="8" indent="-228600" algn="l" rtl="0">
              <a:lnSpc>
                <a:spcPct val="100000"/>
              </a:lnSpc>
              <a:spcBef>
                <a:spcPts val="1000"/>
              </a:spcBef>
              <a:spcAft>
                <a:spcPts val="0"/>
              </a:spcAft>
              <a:buClr>
                <a:schemeClr val="accent2"/>
              </a:buClr>
              <a:buSzPts val="1600"/>
              <a:buFont typeface="Arial"/>
              <a:buNone/>
              <a:defRPr sz="1600" b="0" i="0" u="none" strike="noStrike" cap="none">
                <a:solidFill>
                  <a:srgbClr val="888888"/>
                </a:solidFill>
                <a:latin typeface="Gill Sans"/>
                <a:ea typeface="Gill Sans"/>
                <a:cs typeface="Gill Sans"/>
                <a:sym typeface="Gill Sans"/>
              </a:defRPr>
            </a:lvl9pPr>
          </a:lstStyle>
          <a:p>
            <a:endParaRPr/>
          </a:p>
        </p:txBody>
      </p:sp>
      <p:sp>
        <p:nvSpPr>
          <p:cNvPr id="6186" name="Google Shape;6186;p7"/>
          <p:cNvSpPr txBox="1">
            <a:spLocks noGrp="1"/>
          </p:cNvSpPr>
          <p:nvPr>
            <p:ph type="dt" idx="10"/>
          </p:nvPr>
        </p:nvSpPr>
        <p:spPr>
          <a:xfrm>
            <a:off x="7821429" y="6238816"/>
            <a:ext cx="2753700" cy="324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6187" name="Google Shape;6187;p7"/>
          <p:cNvSpPr txBox="1">
            <a:spLocks noGrp="1"/>
          </p:cNvSpPr>
          <p:nvPr>
            <p:ph type="ftr" idx="11"/>
          </p:nvPr>
        </p:nvSpPr>
        <p:spPr>
          <a:xfrm>
            <a:off x="1600202" y="6236208"/>
            <a:ext cx="5901300" cy="3201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6188" name="Google Shape;6188;p7"/>
          <p:cNvSpPr>
            <a:spLocks noGrp="1"/>
          </p:cNvSpPr>
          <p:nvPr>
            <p:ph type="sldNum" idx="12"/>
          </p:nvPr>
        </p:nvSpPr>
        <p:spPr>
          <a:xfrm>
            <a:off x="10758922" y="6217920"/>
            <a:ext cx="365700" cy="365700"/>
          </a:xfrm>
          <a:prstGeom prst="ellipse">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Gill Sans"/>
                <a:ea typeface="Gill Sans"/>
                <a:cs typeface="Gill Sans"/>
                <a:sym typeface="Gill Sans"/>
              </a:defRPr>
            </a:lvl1pPr>
            <a:lvl2pPr marL="0" marR="0" lvl="1" indent="0" algn="l" rtl="0">
              <a:spcBef>
                <a:spcPts val="0"/>
              </a:spcBef>
              <a:buNone/>
              <a:defRPr sz="1800">
                <a:solidFill>
                  <a:schemeClr val="dk1"/>
                </a:solidFill>
                <a:latin typeface="Gill Sans"/>
                <a:ea typeface="Gill Sans"/>
                <a:cs typeface="Gill Sans"/>
                <a:sym typeface="Gill Sans"/>
              </a:defRPr>
            </a:lvl2pPr>
            <a:lvl3pPr marL="0" marR="0" lvl="2" indent="0" algn="l" rtl="0">
              <a:spcBef>
                <a:spcPts val="0"/>
              </a:spcBef>
              <a:buNone/>
              <a:defRPr sz="1800">
                <a:solidFill>
                  <a:schemeClr val="dk1"/>
                </a:solidFill>
                <a:latin typeface="Gill Sans"/>
                <a:ea typeface="Gill Sans"/>
                <a:cs typeface="Gill Sans"/>
                <a:sym typeface="Gill Sans"/>
              </a:defRPr>
            </a:lvl3pPr>
            <a:lvl4pPr marL="0" marR="0" lvl="3" indent="0" algn="l" rtl="0">
              <a:spcBef>
                <a:spcPts val="0"/>
              </a:spcBef>
              <a:buNone/>
              <a:defRPr sz="1800">
                <a:solidFill>
                  <a:schemeClr val="dk1"/>
                </a:solidFill>
                <a:latin typeface="Gill Sans"/>
                <a:ea typeface="Gill Sans"/>
                <a:cs typeface="Gill Sans"/>
                <a:sym typeface="Gill Sans"/>
              </a:defRPr>
            </a:lvl4pPr>
            <a:lvl5pPr marL="0" marR="0" lvl="4" indent="0" algn="l" rtl="0">
              <a:spcBef>
                <a:spcPts val="0"/>
              </a:spcBef>
              <a:buNone/>
              <a:defRPr sz="1800">
                <a:solidFill>
                  <a:schemeClr val="dk1"/>
                </a:solidFill>
                <a:latin typeface="Gill Sans"/>
                <a:ea typeface="Gill Sans"/>
                <a:cs typeface="Gill Sans"/>
                <a:sym typeface="Gill Sans"/>
              </a:defRPr>
            </a:lvl5pPr>
            <a:lvl6pPr marL="0" marR="0" lvl="5" indent="0" algn="l" rtl="0">
              <a:spcBef>
                <a:spcPts val="0"/>
              </a:spcBef>
              <a:buNone/>
              <a:defRPr sz="1800">
                <a:solidFill>
                  <a:schemeClr val="dk1"/>
                </a:solidFill>
                <a:latin typeface="Gill Sans"/>
                <a:ea typeface="Gill Sans"/>
                <a:cs typeface="Gill Sans"/>
                <a:sym typeface="Gill Sans"/>
              </a:defRPr>
            </a:lvl6pPr>
            <a:lvl7pPr marL="0" marR="0" lvl="6" indent="0" algn="l" rtl="0">
              <a:spcBef>
                <a:spcPts val="0"/>
              </a:spcBef>
              <a:buNone/>
              <a:defRPr sz="1800">
                <a:solidFill>
                  <a:schemeClr val="dk1"/>
                </a:solidFill>
                <a:latin typeface="Gill Sans"/>
                <a:ea typeface="Gill Sans"/>
                <a:cs typeface="Gill Sans"/>
                <a:sym typeface="Gill Sans"/>
              </a:defRPr>
            </a:lvl7pPr>
            <a:lvl8pPr marL="0" marR="0" lvl="7" indent="0" algn="l" rtl="0">
              <a:spcBef>
                <a:spcPts val="0"/>
              </a:spcBef>
              <a:buNone/>
              <a:defRPr sz="1800">
                <a:solidFill>
                  <a:schemeClr val="dk1"/>
                </a:solidFill>
                <a:latin typeface="Gill Sans"/>
                <a:ea typeface="Gill Sans"/>
                <a:cs typeface="Gill Sans"/>
                <a:sym typeface="Gill Sans"/>
              </a:defRPr>
            </a:lvl8pPr>
            <a:lvl9pPr marL="0" marR="0" lvl="8" indent="0" algn="l" rtl="0">
              <a:spcBef>
                <a:spcPts val="0"/>
              </a:spcBef>
              <a:buNone/>
              <a:defRPr sz="1800">
                <a:solidFill>
                  <a:schemeClr val="dk1"/>
                </a:solidFill>
                <a:latin typeface="Gill Sans"/>
                <a:ea typeface="Gill Sans"/>
                <a:cs typeface="Gill Sans"/>
                <a:sym typeface="Gill Sans"/>
              </a:defRPr>
            </a:lvl9pPr>
          </a:lstStyle>
          <a:p>
            <a:pPr marL="0" lvl="0" indent="0" algn="l" rtl="0">
              <a:spcBef>
                <a:spcPts val="0"/>
              </a:spcBef>
              <a:spcAft>
                <a:spcPts val="0"/>
              </a:spcAft>
              <a:buNone/>
            </a:pPr>
            <a:fld id="{00000000-1234-1234-1234-123412341234}" type="slidenum">
              <a:rPr lang="es-CO"/>
              <a:pPr marL="0" lvl="0" indent="0" algn="l" rtl="0">
                <a:spcBef>
                  <a:spcPts val="0"/>
                </a:spcBef>
                <a:spcAft>
                  <a:spcPts val="0"/>
                </a:spcAft>
                <a:buNone/>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6189"/>
        <p:cNvGrpSpPr/>
        <p:nvPr/>
      </p:nvGrpSpPr>
      <p:grpSpPr>
        <a:xfrm>
          <a:off x="0" y="0"/>
          <a:ext cx="0" cy="0"/>
          <a:chOff x="0" y="0"/>
          <a:chExt cx="0" cy="0"/>
        </a:xfrm>
      </p:grpSpPr>
      <p:sp>
        <p:nvSpPr>
          <p:cNvPr id="6190" name="Google Shape;6190;p8"/>
          <p:cNvSpPr txBox="1">
            <a:spLocks noGrp="1"/>
          </p:cNvSpPr>
          <p:nvPr>
            <p:ph type="body" idx="1"/>
          </p:nvPr>
        </p:nvSpPr>
        <p:spPr>
          <a:xfrm>
            <a:off x="1583435" y="2313433"/>
            <a:ext cx="4270201" cy="704100"/>
          </a:xfrm>
          <a:prstGeom prst="rect">
            <a:avLst/>
          </a:prstGeom>
          <a:noFill/>
          <a:ln>
            <a:noFill/>
          </a:ln>
        </p:spPr>
        <p:txBody>
          <a:bodyPr spcFirstLastPara="1" wrap="square" lIns="91425" tIns="45700" rIns="91425" bIns="45700" anchor="b" anchorCtr="1">
            <a:normAutofit/>
          </a:bodyPr>
          <a:lstStyle>
            <a:lvl1pPr marL="457200" marR="0" lvl="0" indent="-228600" algn="ctr" rtl="0">
              <a:lnSpc>
                <a:spcPct val="100000"/>
              </a:lnSpc>
              <a:spcBef>
                <a:spcPts val="1000"/>
              </a:spcBef>
              <a:spcAft>
                <a:spcPts val="0"/>
              </a:spcAft>
              <a:buClr>
                <a:schemeClr val="accent2"/>
              </a:buClr>
              <a:buSzPts val="1900"/>
              <a:buFont typeface="Arial"/>
              <a:buNone/>
              <a:defRPr sz="1900" b="0" cap="none">
                <a:solidFill>
                  <a:schemeClr val="accent2"/>
                </a:solidFill>
                <a:latin typeface="Gill Sans"/>
                <a:ea typeface="Gill Sans"/>
                <a:cs typeface="Gill Sans"/>
                <a:sym typeface="Gill Sans"/>
              </a:defRPr>
            </a:lvl1pPr>
            <a:lvl2pPr marL="914400" marR="0" lvl="1" indent="-228600" algn="l" rtl="0">
              <a:lnSpc>
                <a:spcPct val="100000"/>
              </a:lnSpc>
              <a:spcBef>
                <a:spcPts val="1000"/>
              </a:spcBef>
              <a:spcAft>
                <a:spcPts val="0"/>
              </a:spcAft>
              <a:buClr>
                <a:schemeClr val="accent2"/>
              </a:buClr>
              <a:buSzPts val="1900"/>
              <a:buFont typeface="Arial"/>
              <a:buNone/>
              <a:defRPr sz="1900" b="1" i="0" u="none" strike="noStrike" cap="none">
                <a:solidFill>
                  <a:srgbClr val="262626"/>
                </a:solidFill>
                <a:latin typeface="Gill Sans"/>
                <a:ea typeface="Gill Sans"/>
                <a:cs typeface="Gill Sans"/>
                <a:sym typeface="Gill Sans"/>
              </a:defRPr>
            </a:lvl2pPr>
            <a:lvl3pPr marL="1371600" marR="0" lvl="2" indent="-228600" algn="l" rtl="0">
              <a:lnSpc>
                <a:spcPct val="100000"/>
              </a:lnSpc>
              <a:spcBef>
                <a:spcPts val="1000"/>
              </a:spcBef>
              <a:spcAft>
                <a:spcPts val="0"/>
              </a:spcAft>
              <a:buClr>
                <a:schemeClr val="accent2"/>
              </a:buClr>
              <a:buSzPts val="1800"/>
              <a:buFont typeface="Arial"/>
              <a:buNone/>
              <a:defRPr sz="1800" b="1" i="0" u="none" strike="noStrike" cap="none">
                <a:solidFill>
                  <a:srgbClr val="262626"/>
                </a:solidFill>
                <a:latin typeface="Gill Sans"/>
                <a:ea typeface="Gill Sans"/>
                <a:cs typeface="Gill Sans"/>
                <a:sym typeface="Gill Sans"/>
              </a:defRPr>
            </a:lvl3pPr>
            <a:lvl4pPr marL="1828800" marR="0" lvl="3" indent="-228600" algn="l" rtl="0">
              <a:lnSpc>
                <a:spcPct val="100000"/>
              </a:lnSpc>
              <a:spcBef>
                <a:spcPts val="1000"/>
              </a:spcBef>
              <a:spcAft>
                <a:spcPts val="0"/>
              </a:spcAft>
              <a:buClr>
                <a:schemeClr val="accent2"/>
              </a:buClr>
              <a:buSzPts val="1600"/>
              <a:buFont typeface="Arial"/>
              <a:buNone/>
              <a:defRPr sz="1600" b="1" i="0" u="none" strike="noStrike" cap="none">
                <a:solidFill>
                  <a:srgbClr val="262626"/>
                </a:solidFill>
                <a:latin typeface="Gill Sans"/>
                <a:ea typeface="Gill Sans"/>
                <a:cs typeface="Gill Sans"/>
                <a:sym typeface="Gill Sans"/>
              </a:defRPr>
            </a:lvl4pPr>
            <a:lvl5pPr marL="2286000" marR="0" lvl="4" indent="-228600" algn="l" rtl="0">
              <a:lnSpc>
                <a:spcPct val="100000"/>
              </a:lnSpc>
              <a:spcBef>
                <a:spcPts val="1000"/>
              </a:spcBef>
              <a:spcAft>
                <a:spcPts val="0"/>
              </a:spcAft>
              <a:buClr>
                <a:schemeClr val="accent2"/>
              </a:buClr>
              <a:buSzPts val="1600"/>
              <a:buFont typeface="Arial"/>
              <a:buNone/>
              <a:defRPr sz="1600" b="1" i="0" u="none" strike="noStrike" cap="none">
                <a:solidFill>
                  <a:srgbClr val="262626"/>
                </a:solidFill>
                <a:latin typeface="Gill Sans"/>
                <a:ea typeface="Gill Sans"/>
                <a:cs typeface="Gill Sans"/>
                <a:sym typeface="Gill Sans"/>
              </a:defRPr>
            </a:lvl5pPr>
            <a:lvl6pPr marL="2743200" marR="0" lvl="5" indent="-228600" algn="l" rtl="0">
              <a:lnSpc>
                <a:spcPct val="100000"/>
              </a:lnSpc>
              <a:spcBef>
                <a:spcPts val="1000"/>
              </a:spcBef>
              <a:spcAft>
                <a:spcPts val="0"/>
              </a:spcAft>
              <a:buClr>
                <a:schemeClr val="accent2"/>
              </a:buClr>
              <a:buSzPts val="1600"/>
              <a:buFont typeface="Arial"/>
              <a:buNone/>
              <a:defRPr sz="1600" b="1" i="0" u="none" strike="noStrike" cap="none">
                <a:solidFill>
                  <a:schemeClr val="dk1"/>
                </a:solidFill>
                <a:latin typeface="Gill Sans"/>
                <a:ea typeface="Gill Sans"/>
                <a:cs typeface="Gill Sans"/>
                <a:sym typeface="Gill Sans"/>
              </a:defRPr>
            </a:lvl6pPr>
            <a:lvl7pPr marL="3200400" marR="0" lvl="6" indent="-228600" algn="l" rtl="0">
              <a:lnSpc>
                <a:spcPct val="100000"/>
              </a:lnSpc>
              <a:spcBef>
                <a:spcPts val="1000"/>
              </a:spcBef>
              <a:spcAft>
                <a:spcPts val="0"/>
              </a:spcAft>
              <a:buClr>
                <a:schemeClr val="accent2"/>
              </a:buClr>
              <a:buSzPts val="1600"/>
              <a:buFont typeface="Arial"/>
              <a:buNone/>
              <a:defRPr sz="1600" b="1" i="0" u="none" strike="noStrike" cap="none">
                <a:solidFill>
                  <a:schemeClr val="dk1"/>
                </a:solidFill>
                <a:latin typeface="Gill Sans"/>
                <a:ea typeface="Gill Sans"/>
                <a:cs typeface="Gill Sans"/>
                <a:sym typeface="Gill Sans"/>
              </a:defRPr>
            </a:lvl7pPr>
            <a:lvl8pPr marL="3657600" marR="0" lvl="7" indent="-228600" algn="l" rtl="0">
              <a:lnSpc>
                <a:spcPct val="100000"/>
              </a:lnSpc>
              <a:spcBef>
                <a:spcPts val="1000"/>
              </a:spcBef>
              <a:spcAft>
                <a:spcPts val="0"/>
              </a:spcAft>
              <a:buClr>
                <a:schemeClr val="accent2"/>
              </a:buClr>
              <a:buSzPts val="1600"/>
              <a:buFont typeface="Arial"/>
              <a:buNone/>
              <a:defRPr sz="1600" b="1" i="0" u="none" strike="noStrike" cap="none">
                <a:solidFill>
                  <a:schemeClr val="dk1"/>
                </a:solidFill>
                <a:latin typeface="Gill Sans"/>
                <a:ea typeface="Gill Sans"/>
                <a:cs typeface="Gill Sans"/>
                <a:sym typeface="Gill Sans"/>
              </a:defRPr>
            </a:lvl8pPr>
            <a:lvl9pPr marL="4114800" marR="0" lvl="8" indent="-228600" algn="l" rtl="0">
              <a:lnSpc>
                <a:spcPct val="100000"/>
              </a:lnSpc>
              <a:spcBef>
                <a:spcPts val="1000"/>
              </a:spcBef>
              <a:spcAft>
                <a:spcPts val="0"/>
              </a:spcAft>
              <a:buClr>
                <a:schemeClr val="accent2"/>
              </a:buClr>
              <a:buSzPts val="1600"/>
              <a:buFont typeface="Arial"/>
              <a:buNone/>
              <a:defRPr sz="1600" b="1" i="0" u="none" strike="noStrike" cap="none">
                <a:solidFill>
                  <a:schemeClr val="dk1"/>
                </a:solidFill>
                <a:latin typeface="Gill Sans"/>
                <a:ea typeface="Gill Sans"/>
                <a:cs typeface="Gill Sans"/>
                <a:sym typeface="Gill Sans"/>
              </a:defRPr>
            </a:lvl9pPr>
          </a:lstStyle>
          <a:p>
            <a:endParaRPr/>
          </a:p>
        </p:txBody>
      </p:sp>
      <p:sp>
        <p:nvSpPr>
          <p:cNvPr id="6191" name="Google Shape;6191;p8"/>
          <p:cNvSpPr txBox="1">
            <a:spLocks noGrp="1"/>
          </p:cNvSpPr>
          <p:nvPr>
            <p:ph type="body" idx="2"/>
          </p:nvPr>
        </p:nvSpPr>
        <p:spPr>
          <a:xfrm>
            <a:off x="1583435" y="3143250"/>
            <a:ext cx="4270201" cy="2596800"/>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1000"/>
              </a:spcBef>
              <a:spcAft>
                <a:spcPts val="0"/>
              </a:spcAft>
              <a:buClr>
                <a:schemeClr val="accent2"/>
              </a:buClr>
              <a:buSzPts val="1800"/>
              <a:buFont typeface="Arial"/>
              <a:buChar char="•"/>
              <a:defRPr sz="1800">
                <a:solidFill>
                  <a:srgbClr val="262626"/>
                </a:solidFill>
                <a:latin typeface="Gill Sans"/>
                <a:ea typeface="Gill Sans"/>
                <a:cs typeface="Gill Sans"/>
                <a:sym typeface="Gill Sans"/>
              </a:defRPr>
            </a:lvl1pPr>
            <a:lvl2pPr marL="914400" marR="0" lvl="1"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2pPr>
            <a:lvl3pPr marL="1371600" marR="0" lvl="2"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3pPr>
            <a:lvl4pPr marL="1828800" marR="0" lvl="3"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4pPr>
            <a:lvl5pPr marL="2286000" marR="0" lvl="4"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5pPr>
            <a:lvl6pPr marL="2743200" marR="0" lvl="5"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6pPr>
            <a:lvl7pPr marL="3200400" marR="0" lvl="6"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7pPr>
            <a:lvl8pPr marL="3657600" marR="0" lvl="7"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8pPr>
            <a:lvl9pPr marL="4114800" marR="0" lvl="8"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9pPr>
          </a:lstStyle>
          <a:p>
            <a:endParaRPr/>
          </a:p>
        </p:txBody>
      </p:sp>
      <p:sp>
        <p:nvSpPr>
          <p:cNvPr id="6192" name="Google Shape;6192;p8"/>
          <p:cNvSpPr txBox="1">
            <a:spLocks noGrp="1"/>
          </p:cNvSpPr>
          <p:nvPr>
            <p:ph type="body" idx="3"/>
          </p:nvPr>
        </p:nvSpPr>
        <p:spPr>
          <a:xfrm>
            <a:off x="6338316" y="3143250"/>
            <a:ext cx="4253401" cy="2596800"/>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1000"/>
              </a:spcBef>
              <a:spcAft>
                <a:spcPts val="0"/>
              </a:spcAft>
              <a:buClr>
                <a:schemeClr val="accent2"/>
              </a:buClr>
              <a:buSzPts val="1800"/>
              <a:buFont typeface="Arial"/>
              <a:buChar char="•"/>
              <a:defRPr sz="1800">
                <a:solidFill>
                  <a:srgbClr val="262626"/>
                </a:solidFill>
                <a:latin typeface="Gill Sans"/>
                <a:ea typeface="Gill Sans"/>
                <a:cs typeface="Gill Sans"/>
                <a:sym typeface="Gill Sans"/>
              </a:defRPr>
            </a:lvl1pPr>
            <a:lvl2pPr marL="914400" marR="0" lvl="1"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2pPr>
            <a:lvl3pPr marL="1371600" marR="0" lvl="2"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3pPr>
            <a:lvl4pPr marL="1828800" marR="0" lvl="3"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4pPr>
            <a:lvl5pPr marL="2286000" marR="0" lvl="4"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5pPr>
            <a:lvl6pPr marL="2743200" marR="0" lvl="5"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6pPr>
            <a:lvl7pPr marL="3200400" marR="0" lvl="6"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7pPr>
            <a:lvl8pPr marL="3657600" marR="0" lvl="7"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8pPr>
            <a:lvl9pPr marL="4114800" marR="0" lvl="8"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9pPr>
          </a:lstStyle>
          <a:p>
            <a:endParaRPr/>
          </a:p>
        </p:txBody>
      </p:sp>
      <p:sp>
        <p:nvSpPr>
          <p:cNvPr id="6193" name="Google Shape;6193;p8"/>
          <p:cNvSpPr txBox="1">
            <a:spLocks noGrp="1"/>
          </p:cNvSpPr>
          <p:nvPr>
            <p:ph type="body" idx="4"/>
          </p:nvPr>
        </p:nvSpPr>
        <p:spPr>
          <a:xfrm>
            <a:off x="6338316" y="2313433"/>
            <a:ext cx="4270201" cy="704100"/>
          </a:xfrm>
          <a:prstGeom prst="rect">
            <a:avLst/>
          </a:prstGeom>
          <a:noFill/>
          <a:ln>
            <a:noFill/>
          </a:ln>
        </p:spPr>
        <p:txBody>
          <a:bodyPr spcFirstLastPara="1" wrap="square" lIns="91425" tIns="45700" rIns="91425" bIns="45700" anchor="b" anchorCtr="1">
            <a:normAutofit/>
          </a:bodyPr>
          <a:lstStyle>
            <a:lvl1pPr marL="457200" marR="0" lvl="0" indent="-228600" algn="ctr" rtl="0">
              <a:lnSpc>
                <a:spcPct val="100000"/>
              </a:lnSpc>
              <a:spcBef>
                <a:spcPts val="1000"/>
              </a:spcBef>
              <a:spcAft>
                <a:spcPts val="0"/>
              </a:spcAft>
              <a:buClr>
                <a:schemeClr val="accent2"/>
              </a:buClr>
              <a:buSzPts val="1900"/>
              <a:buFont typeface="Arial"/>
              <a:buNone/>
              <a:defRPr sz="1900" b="0" cap="none">
                <a:solidFill>
                  <a:schemeClr val="accent2"/>
                </a:solidFill>
                <a:latin typeface="Gill Sans"/>
                <a:ea typeface="Gill Sans"/>
                <a:cs typeface="Gill Sans"/>
                <a:sym typeface="Gill Sans"/>
              </a:defRPr>
            </a:lvl1pPr>
            <a:lvl2pPr marL="914400" marR="0" lvl="1" indent="-228600" algn="l" rtl="0">
              <a:lnSpc>
                <a:spcPct val="100000"/>
              </a:lnSpc>
              <a:spcBef>
                <a:spcPts val="1000"/>
              </a:spcBef>
              <a:spcAft>
                <a:spcPts val="0"/>
              </a:spcAft>
              <a:buClr>
                <a:schemeClr val="accent2"/>
              </a:buClr>
              <a:buSzPts val="1900"/>
              <a:buFont typeface="Arial"/>
              <a:buNone/>
              <a:defRPr sz="1900" b="1" i="0" u="none" strike="noStrike" cap="none">
                <a:solidFill>
                  <a:srgbClr val="262626"/>
                </a:solidFill>
                <a:latin typeface="Gill Sans"/>
                <a:ea typeface="Gill Sans"/>
                <a:cs typeface="Gill Sans"/>
                <a:sym typeface="Gill Sans"/>
              </a:defRPr>
            </a:lvl2pPr>
            <a:lvl3pPr marL="1371600" marR="0" lvl="2" indent="-228600" algn="l" rtl="0">
              <a:lnSpc>
                <a:spcPct val="100000"/>
              </a:lnSpc>
              <a:spcBef>
                <a:spcPts val="1000"/>
              </a:spcBef>
              <a:spcAft>
                <a:spcPts val="0"/>
              </a:spcAft>
              <a:buClr>
                <a:schemeClr val="accent2"/>
              </a:buClr>
              <a:buSzPts val="1800"/>
              <a:buFont typeface="Arial"/>
              <a:buNone/>
              <a:defRPr sz="1800" b="1" i="0" u="none" strike="noStrike" cap="none">
                <a:solidFill>
                  <a:srgbClr val="262626"/>
                </a:solidFill>
                <a:latin typeface="Gill Sans"/>
                <a:ea typeface="Gill Sans"/>
                <a:cs typeface="Gill Sans"/>
                <a:sym typeface="Gill Sans"/>
              </a:defRPr>
            </a:lvl3pPr>
            <a:lvl4pPr marL="1828800" marR="0" lvl="3" indent="-228600" algn="l" rtl="0">
              <a:lnSpc>
                <a:spcPct val="100000"/>
              </a:lnSpc>
              <a:spcBef>
                <a:spcPts val="1000"/>
              </a:spcBef>
              <a:spcAft>
                <a:spcPts val="0"/>
              </a:spcAft>
              <a:buClr>
                <a:schemeClr val="accent2"/>
              </a:buClr>
              <a:buSzPts val="1600"/>
              <a:buFont typeface="Arial"/>
              <a:buNone/>
              <a:defRPr sz="1600" b="1" i="0" u="none" strike="noStrike" cap="none">
                <a:solidFill>
                  <a:srgbClr val="262626"/>
                </a:solidFill>
                <a:latin typeface="Gill Sans"/>
                <a:ea typeface="Gill Sans"/>
                <a:cs typeface="Gill Sans"/>
                <a:sym typeface="Gill Sans"/>
              </a:defRPr>
            </a:lvl4pPr>
            <a:lvl5pPr marL="2286000" marR="0" lvl="4" indent="-228600" algn="l" rtl="0">
              <a:lnSpc>
                <a:spcPct val="100000"/>
              </a:lnSpc>
              <a:spcBef>
                <a:spcPts val="1000"/>
              </a:spcBef>
              <a:spcAft>
                <a:spcPts val="0"/>
              </a:spcAft>
              <a:buClr>
                <a:schemeClr val="accent2"/>
              </a:buClr>
              <a:buSzPts val="1600"/>
              <a:buFont typeface="Arial"/>
              <a:buNone/>
              <a:defRPr sz="1600" b="1" i="0" u="none" strike="noStrike" cap="none">
                <a:solidFill>
                  <a:srgbClr val="262626"/>
                </a:solidFill>
                <a:latin typeface="Gill Sans"/>
                <a:ea typeface="Gill Sans"/>
                <a:cs typeface="Gill Sans"/>
                <a:sym typeface="Gill Sans"/>
              </a:defRPr>
            </a:lvl5pPr>
            <a:lvl6pPr marL="2743200" marR="0" lvl="5" indent="-228600" algn="l" rtl="0">
              <a:lnSpc>
                <a:spcPct val="100000"/>
              </a:lnSpc>
              <a:spcBef>
                <a:spcPts val="1000"/>
              </a:spcBef>
              <a:spcAft>
                <a:spcPts val="0"/>
              </a:spcAft>
              <a:buClr>
                <a:schemeClr val="accent2"/>
              </a:buClr>
              <a:buSzPts val="1600"/>
              <a:buFont typeface="Arial"/>
              <a:buNone/>
              <a:defRPr sz="1600" b="1" i="0" u="none" strike="noStrike" cap="none">
                <a:solidFill>
                  <a:schemeClr val="dk1"/>
                </a:solidFill>
                <a:latin typeface="Gill Sans"/>
                <a:ea typeface="Gill Sans"/>
                <a:cs typeface="Gill Sans"/>
                <a:sym typeface="Gill Sans"/>
              </a:defRPr>
            </a:lvl6pPr>
            <a:lvl7pPr marL="3200400" marR="0" lvl="6" indent="-228600" algn="l" rtl="0">
              <a:lnSpc>
                <a:spcPct val="100000"/>
              </a:lnSpc>
              <a:spcBef>
                <a:spcPts val="1000"/>
              </a:spcBef>
              <a:spcAft>
                <a:spcPts val="0"/>
              </a:spcAft>
              <a:buClr>
                <a:schemeClr val="accent2"/>
              </a:buClr>
              <a:buSzPts val="1600"/>
              <a:buFont typeface="Arial"/>
              <a:buNone/>
              <a:defRPr sz="1600" b="1" i="0" u="none" strike="noStrike" cap="none">
                <a:solidFill>
                  <a:schemeClr val="dk1"/>
                </a:solidFill>
                <a:latin typeface="Gill Sans"/>
                <a:ea typeface="Gill Sans"/>
                <a:cs typeface="Gill Sans"/>
                <a:sym typeface="Gill Sans"/>
              </a:defRPr>
            </a:lvl7pPr>
            <a:lvl8pPr marL="3657600" marR="0" lvl="7" indent="-228600" algn="l" rtl="0">
              <a:lnSpc>
                <a:spcPct val="100000"/>
              </a:lnSpc>
              <a:spcBef>
                <a:spcPts val="1000"/>
              </a:spcBef>
              <a:spcAft>
                <a:spcPts val="0"/>
              </a:spcAft>
              <a:buClr>
                <a:schemeClr val="accent2"/>
              </a:buClr>
              <a:buSzPts val="1600"/>
              <a:buFont typeface="Arial"/>
              <a:buNone/>
              <a:defRPr sz="1600" b="1" i="0" u="none" strike="noStrike" cap="none">
                <a:solidFill>
                  <a:schemeClr val="dk1"/>
                </a:solidFill>
                <a:latin typeface="Gill Sans"/>
                <a:ea typeface="Gill Sans"/>
                <a:cs typeface="Gill Sans"/>
                <a:sym typeface="Gill Sans"/>
              </a:defRPr>
            </a:lvl8pPr>
            <a:lvl9pPr marL="4114800" marR="0" lvl="8" indent="-228600" algn="l" rtl="0">
              <a:lnSpc>
                <a:spcPct val="100000"/>
              </a:lnSpc>
              <a:spcBef>
                <a:spcPts val="1000"/>
              </a:spcBef>
              <a:spcAft>
                <a:spcPts val="0"/>
              </a:spcAft>
              <a:buClr>
                <a:schemeClr val="accent2"/>
              </a:buClr>
              <a:buSzPts val="1600"/>
              <a:buFont typeface="Arial"/>
              <a:buNone/>
              <a:defRPr sz="1600" b="1" i="0" u="none" strike="noStrike" cap="none">
                <a:solidFill>
                  <a:schemeClr val="dk1"/>
                </a:solidFill>
                <a:latin typeface="Gill Sans"/>
                <a:ea typeface="Gill Sans"/>
                <a:cs typeface="Gill Sans"/>
                <a:sym typeface="Gill Sans"/>
              </a:defRPr>
            </a:lvl9pPr>
          </a:lstStyle>
          <a:p>
            <a:endParaRPr/>
          </a:p>
        </p:txBody>
      </p:sp>
      <p:sp>
        <p:nvSpPr>
          <p:cNvPr id="6194" name="Google Shape;6194;p8"/>
          <p:cNvSpPr txBox="1">
            <a:spLocks noGrp="1"/>
          </p:cNvSpPr>
          <p:nvPr>
            <p:ph type="dt" idx="10"/>
          </p:nvPr>
        </p:nvSpPr>
        <p:spPr>
          <a:xfrm>
            <a:off x="7821429" y="6238816"/>
            <a:ext cx="2753700" cy="324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6195" name="Google Shape;6195;p8"/>
          <p:cNvSpPr txBox="1">
            <a:spLocks noGrp="1"/>
          </p:cNvSpPr>
          <p:nvPr>
            <p:ph type="ftr" idx="11"/>
          </p:nvPr>
        </p:nvSpPr>
        <p:spPr>
          <a:xfrm>
            <a:off x="1600202" y="6236208"/>
            <a:ext cx="5901300" cy="3201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6196" name="Google Shape;6196;p8"/>
          <p:cNvSpPr>
            <a:spLocks noGrp="1"/>
          </p:cNvSpPr>
          <p:nvPr>
            <p:ph type="sldNum" idx="12"/>
          </p:nvPr>
        </p:nvSpPr>
        <p:spPr>
          <a:xfrm>
            <a:off x="10758922" y="6217920"/>
            <a:ext cx="365700" cy="365700"/>
          </a:xfrm>
          <a:prstGeom prst="ellipse">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Gill Sans"/>
                <a:ea typeface="Gill Sans"/>
                <a:cs typeface="Gill Sans"/>
                <a:sym typeface="Gill Sans"/>
              </a:defRPr>
            </a:lvl1pPr>
            <a:lvl2pPr marL="0" marR="0" lvl="1" indent="0" algn="l" rtl="0">
              <a:spcBef>
                <a:spcPts val="0"/>
              </a:spcBef>
              <a:buNone/>
              <a:defRPr sz="1800">
                <a:solidFill>
                  <a:schemeClr val="dk1"/>
                </a:solidFill>
                <a:latin typeface="Gill Sans"/>
                <a:ea typeface="Gill Sans"/>
                <a:cs typeface="Gill Sans"/>
                <a:sym typeface="Gill Sans"/>
              </a:defRPr>
            </a:lvl2pPr>
            <a:lvl3pPr marL="0" marR="0" lvl="2" indent="0" algn="l" rtl="0">
              <a:spcBef>
                <a:spcPts val="0"/>
              </a:spcBef>
              <a:buNone/>
              <a:defRPr sz="1800">
                <a:solidFill>
                  <a:schemeClr val="dk1"/>
                </a:solidFill>
                <a:latin typeface="Gill Sans"/>
                <a:ea typeface="Gill Sans"/>
                <a:cs typeface="Gill Sans"/>
                <a:sym typeface="Gill Sans"/>
              </a:defRPr>
            </a:lvl3pPr>
            <a:lvl4pPr marL="0" marR="0" lvl="3" indent="0" algn="l" rtl="0">
              <a:spcBef>
                <a:spcPts val="0"/>
              </a:spcBef>
              <a:buNone/>
              <a:defRPr sz="1800">
                <a:solidFill>
                  <a:schemeClr val="dk1"/>
                </a:solidFill>
                <a:latin typeface="Gill Sans"/>
                <a:ea typeface="Gill Sans"/>
                <a:cs typeface="Gill Sans"/>
                <a:sym typeface="Gill Sans"/>
              </a:defRPr>
            </a:lvl4pPr>
            <a:lvl5pPr marL="0" marR="0" lvl="4" indent="0" algn="l" rtl="0">
              <a:spcBef>
                <a:spcPts val="0"/>
              </a:spcBef>
              <a:buNone/>
              <a:defRPr sz="1800">
                <a:solidFill>
                  <a:schemeClr val="dk1"/>
                </a:solidFill>
                <a:latin typeface="Gill Sans"/>
                <a:ea typeface="Gill Sans"/>
                <a:cs typeface="Gill Sans"/>
                <a:sym typeface="Gill Sans"/>
              </a:defRPr>
            </a:lvl5pPr>
            <a:lvl6pPr marL="0" marR="0" lvl="5" indent="0" algn="l" rtl="0">
              <a:spcBef>
                <a:spcPts val="0"/>
              </a:spcBef>
              <a:buNone/>
              <a:defRPr sz="1800">
                <a:solidFill>
                  <a:schemeClr val="dk1"/>
                </a:solidFill>
                <a:latin typeface="Gill Sans"/>
                <a:ea typeface="Gill Sans"/>
                <a:cs typeface="Gill Sans"/>
                <a:sym typeface="Gill Sans"/>
              </a:defRPr>
            </a:lvl6pPr>
            <a:lvl7pPr marL="0" marR="0" lvl="6" indent="0" algn="l" rtl="0">
              <a:spcBef>
                <a:spcPts val="0"/>
              </a:spcBef>
              <a:buNone/>
              <a:defRPr sz="1800">
                <a:solidFill>
                  <a:schemeClr val="dk1"/>
                </a:solidFill>
                <a:latin typeface="Gill Sans"/>
                <a:ea typeface="Gill Sans"/>
                <a:cs typeface="Gill Sans"/>
                <a:sym typeface="Gill Sans"/>
              </a:defRPr>
            </a:lvl7pPr>
            <a:lvl8pPr marL="0" marR="0" lvl="7" indent="0" algn="l" rtl="0">
              <a:spcBef>
                <a:spcPts val="0"/>
              </a:spcBef>
              <a:buNone/>
              <a:defRPr sz="1800">
                <a:solidFill>
                  <a:schemeClr val="dk1"/>
                </a:solidFill>
                <a:latin typeface="Gill Sans"/>
                <a:ea typeface="Gill Sans"/>
                <a:cs typeface="Gill Sans"/>
                <a:sym typeface="Gill Sans"/>
              </a:defRPr>
            </a:lvl8pPr>
            <a:lvl9pPr marL="0" marR="0" lvl="8" indent="0" algn="l" rtl="0">
              <a:spcBef>
                <a:spcPts val="0"/>
              </a:spcBef>
              <a:buNone/>
              <a:defRPr sz="1800">
                <a:solidFill>
                  <a:schemeClr val="dk1"/>
                </a:solidFill>
                <a:latin typeface="Gill Sans"/>
                <a:ea typeface="Gill Sans"/>
                <a:cs typeface="Gill Sans"/>
                <a:sym typeface="Gill Sans"/>
              </a:defRPr>
            </a:lvl9pPr>
          </a:lstStyle>
          <a:p>
            <a:pPr marL="0" lvl="0" indent="0" algn="l" rtl="0">
              <a:spcBef>
                <a:spcPts val="0"/>
              </a:spcBef>
              <a:spcAft>
                <a:spcPts val="0"/>
              </a:spcAft>
              <a:buNone/>
            </a:pPr>
            <a:fld id="{00000000-1234-1234-1234-123412341234}" type="slidenum">
              <a:rPr lang="es-CO"/>
              <a:pPr marL="0" lvl="0" indent="0" algn="l" rtl="0">
                <a:spcBef>
                  <a:spcPts val="0"/>
                </a:spcBef>
                <a:spcAft>
                  <a:spcPts val="0"/>
                </a:spcAft>
                <a:buNone/>
              </a:pPr>
              <a:t>‹Nº›</a:t>
            </a:fld>
            <a:endParaRPr/>
          </a:p>
        </p:txBody>
      </p:sp>
      <p:sp>
        <p:nvSpPr>
          <p:cNvPr id="6197" name="Google Shape;6197;p8"/>
          <p:cNvSpPr txBox="1">
            <a:spLocks noGrp="1"/>
          </p:cNvSpPr>
          <p:nvPr>
            <p:ph type="title"/>
          </p:nvPr>
        </p:nvSpPr>
        <p:spPr>
          <a:xfrm>
            <a:off x="2231137" y="964692"/>
            <a:ext cx="7729801" cy="1188600"/>
          </a:xfrm>
          <a:prstGeom prst="rect">
            <a:avLst/>
          </a:prstGeom>
          <a:noFill/>
          <a:ln>
            <a:noFill/>
          </a:ln>
        </p:spPr>
        <p:txBody>
          <a:bodyPr spcFirstLastPara="1" wrap="square" lIns="91425" tIns="45700" rIns="91425" bIns="45700" anchor="t" anchorCtr="0">
            <a:noAutofit/>
          </a:bodyPr>
          <a:lstStyle>
            <a:lvl1pPr marR="0" lvl="0" algn="ctr" rtl="0">
              <a:lnSpc>
                <a:spcPct val="90000"/>
              </a:lnSpc>
              <a:spcBef>
                <a:spcPts val="0"/>
              </a:spcBef>
              <a:spcAft>
                <a:spcPts val="0"/>
              </a:spcAft>
              <a:buClr>
                <a:srgbClr val="262626"/>
              </a:buClr>
              <a:buSzPts val="2800"/>
              <a:buFont typeface="Gill Sans"/>
              <a:buNone/>
              <a:defRPr sz="2800" b="0" i="0" u="none" strike="noStrike" cap="none">
                <a:solidFill>
                  <a:srgbClr val="262626"/>
                </a:solidFill>
                <a:latin typeface="Gill Sans"/>
                <a:ea typeface="Gill Sans"/>
                <a:cs typeface="Gill Sans"/>
                <a:sym typeface="Gill Sans"/>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6198"/>
        <p:cNvGrpSpPr/>
        <p:nvPr/>
      </p:nvGrpSpPr>
      <p:grpSpPr>
        <a:xfrm>
          <a:off x="0" y="0"/>
          <a:ext cx="0" cy="0"/>
          <a:chOff x="0" y="0"/>
          <a:chExt cx="0" cy="0"/>
        </a:xfrm>
      </p:grpSpPr>
      <p:sp>
        <p:nvSpPr>
          <p:cNvPr id="6199" name="Google Shape;6199;p9"/>
          <p:cNvSpPr txBox="1">
            <a:spLocks noGrp="1"/>
          </p:cNvSpPr>
          <p:nvPr>
            <p:ph type="title"/>
          </p:nvPr>
        </p:nvSpPr>
        <p:spPr>
          <a:xfrm>
            <a:off x="2231137" y="964692"/>
            <a:ext cx="7729801" cy="1188600"/>
          </a:xfrm>
          <a:prstGeom prst="rect">
            <a:avLst/>
          </a:prstGeom>
          <a:noFill/>
          <a:ln>
            <a:noFill/>
          </a:ln>
        </p:spPr>
        <p:txBody>
          <a:bodyPr spcFirstLastPara="1" wrap="square" lIns="91425" tIns="45700" rIns="91425" bIns="45700" anchor="t" anchorCtr="0">
            <a:noAutofit/>
          </a:bodyPr>
          <a:lstStyle>
            <a:lvl1pPr marR="0" lvl="0" algn="ctr" rtl="0">
              <a:lnSpc>
                <a:spcPct val="90000"/>
              </a:lnSpc>
              <a:spcBef>
                <a:spcPts val="0"/>
              </a:spcBef>
              <a:spcAft>
                <a:spcPts val="0"/>
              </a:spcAft>
              <a:buClr>
                <a:srgbClr val="262626"/>
              </a:buClr>
              <a:buSzPts val="2800"/>
              <a:buFont typeface="Gill Sans"/>
              <a:buNone/>
              <a:defRPr sz="2800" b="0" i="0" u="none" strike="noStrike" cap="none">
                <a:solidFill>
                  <a:srgbClr val="262626"/>
                </a:solidFill>
                <a:latin typeface="Gill Sans"/>
                <a:ea typeface="Gill Sans"/>
                <a:cs typeface="Gill Sans"/>
                <a:sym typeface="Gill Sans"/>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200" name="Google Shape;6200;p9"/>
          <p:cNvSpPr txBox="1">
            <a:spLocks noGrp="1"/>
          </p:cNvSpPr>
          <p:nvPr>
            <p:ph type="dt" idx="10"/>
          </p:nvPr>
        </p:nvSpPr>
        <p:spPr>
          <a:xfrm>
            <a:off x="7821429" y="6238816"/>
            <a:ext cx="2753700" cy="324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6201" name="Google Shape;6201;p9"/>
          <p:cNvSpPr txBox="1">
            <a:spLocks noGrp="1"/>
          </p:cNvSpPr>
          <p:nvPr>
            <p:ph type="ftr" idx="11"/>
          </p:nvPr>
        </p:nvSpPr>
        <p:spPr>
          <a:xfrm>
            <a:off x="1600202" y="6236208"/>
            <a:ext cx="5901300" cy="3201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6202" name="Google Shape;6202;p9"/>
          <p:cNvSpPr>
            <a:spLocks noGrp="1"/>
          </p:cNvSpPr>
          <p:nvPr>
            <p:ph type="sldNum" idx="12"/>
          </p:nvPr>
        </p:nvSpPr>
        <p:spPr>
          <a:xfrm>
            <a:off x="10758922" y="6217920"/>
            <a:ext cx="365700" cy="365700"/>
          </a:xfrm>
          <a:prstGeom prst="ellipse">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Gill Sans"/>
                <a:ea typeface="Gill Sans"/>
                <a:cs typeface="Gill Sans"/>
                <a:sym typeface="Gill Sans"/>
              </a:defRPr>
            </a:lvl1pPr>
            <a:lvl2pPr marL="0" marR="0" lvl="1" indent="0" algn="l" rtl="0">
              <a:spcBef>
                <a:spcPts val="0"/>
              </a:spcBef>
              <a:buNone/>
              <a:defRPr sz="1800">
                <a:solidFill>
                  <a:schemeClr val="dk1"/>
                </a:solidFill>
                <a:latin typeface="Gill Sans"/>
                <a:ea typeface="Gill Sans"/>
                <a:cs typeface="Gill Sans"/>
                <a:sym typeface="Gill Sans"/>
              </a:defRPr>
            </a:lvl2pPr>
            <a:lvl3pPr marL="0" marR="0" lvl="2" indent="0" algn="l" rtl="0">
              <a:spcBef>
                <a:spcPts val="0"/>
              </a:spcBef>
              <a:buNone/>
              <a:defRPr sz="1800">
                <a:solidFill>
                  <a:schemeClr val="dk1"/>
                </a:solidFill>
                <a:latin typeface="Gill Sans"/>
                <a:ea typeface="Gill Sans"/>
                <a:cs typeface="Gill Sans"/>
                <a:sym typeface="Gill Sans"/>
              </a:defRPr>
            </a:lvl3pPr>
            <a:lvl4pPr marL="0" marR="0" lvl="3" indent="0" algn="l" rtl="0">
              <a:spcBef>
                <a:spcPts val="0"/>
              </a:spcBef>
              <a:buNone/>
              <a:defRPr sz="1800">
                <a:solidFill>
                  <a:schemeClr val="dk1"/>
                </a:solidFill>
                <a:latin typeface="Gill Sans"/>
                <a:ea typeface="Gill Sans"/>
                <a:cs typeface="Gill Sans"/>
                <a:sym typeface="Gill Sans"/>
              </a:defRPr>
            </a:lvl4pPr>
            <a:lvl5pPr marL="0" marR="0" lvl="4" indent="0" algn="l" rtl="0">
              <a:spcBef>
                <a:spcPts val="0"/>
              </a:spcBef>
              <a:buNone/>
              <a:defRPr sz="1800">
                <a:solidFill>
                  <a:schemeClr val="dk1"/>
                </a:solidFill>
                <a:latin typeface="Gill Sans"/>
                <a:ea typeface="Gill Sans"/>
                <a:cs typeface="Gill Sans"/>
                <a:sym typeface="Gill Sans"/>
              </a:defRPr>
            </a:lvl5pPr>
            <a:lvl6pPr marL="0" marR="0" lvl="5" indent="0" algn="l" rtl="0">
              <a:spcBef>
                <a:spcPts val="0"/>
              </a:spcBef>
              <a:buNone/>
              <a:defRPr sz="1800">
                <a:solidFill>
                  <a:schemeClr val="dk1"/>
                </a:solidFill>
                <a:latin typeface="Gill Sans"/>
                <a:ea typeface="Gill Sans"/>
                <a:cs typeface="Gill Sans"/>
                <a:sym typeface="Gill Sans"/>
              </a:defRPr>
            </a:lvl6pPr>
            <a:lvl7pPr marL="0" marR="0" lvl="6" indent="0" algn="l" rtl="0">
              <a:spcBef>
                <a:spcPts val="0"/>
              </a:spcBef>
              <a:buNone/>
              <a:defRPr sz="1800">
                <a:solidFill>
                  <a:schemeClr val="dk1"/>
                </a:solidFill>
                <a:latin typeface="Gill Sans"/>
                <a:ea typeface="Gill Sans"/>
                <a:cs typeface="Gill Sans"/>
                <a:sym typeface="Gill Sans"/>
              </a:defRPr>
            </a:lvl7pPr>
            <a:lvl8pPr marL="0" marR="0" lvl="7" indent="0" algn="l" rtl="0">
              <a:spcBef>
                <a:spcPts val="0"/>
              </a:spcBef>
              <a:buNone/>
              <a:defRPr sz="1800">
                <a:solidFill>
                  <a:schemeClr val="dk1"/>
                </a:solidFill>
                <a:latin typeface="Gill Sans"/>
                <a:ea typeface="Gill Sans"/>
                <a:cs typeface="Gill Sans"/>
                <a:sym typeface="Gill Sans"/>
              </a:defRPr>
            </a:lvl8pPr>
            <a:lvl9pPr marL="0" marR="0" lvl="8" indent="0" algn="l" rtl="0">
              <a:spcBef>
                <a:spcPts val="0"/>
              </a:spcBef>
              <a:buNone/>
              <a:defRPr sz="1800">
                <a:solidFill>
                  <a:schemeClr val="dk1"/>
                </a:solidFill>
                <a:latin typeface="Gill Sans"/>
                <a:ea typeface="Gill Sans"/>
                <a:cs typeface="Gill Sans"/>
                <a:sym typeface="Gill Sans"/>
              </a:defRPr>
            </a:lvl9pPr>
          </a:lstStyle>
          <a:p>
            <a:pPr marL="0" lvl="0" indent="0" algn="l" rtl="0">
              <a:spcBef>
                <a:spcPts val="0"/>
              </a:spcBef>
              <a:spcAft>
                <a:spcPts val="0"/>
              </a:spcAft>
              <a:buNone/>
            </a:pPr>
            <a:fld id="{00000000-1234-1234-1234-123412341234}" type="slidenum">
              <a:rPr lang="es-CO"/>
              <a:pPr marL="0" lvl="0" indent="0" algn="l" rtl="0">
                <a:spcBef>
                  <a:spcPts val="0"/>
                </a:spcBef>
                <a:spcAft>
                  <a:spcPts val="0"/>
                </a:spcAft>
                <a:buNone/>
              </a:pP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6203"/>
        <p:cNvGrpSpPr/>
        <p:nvPr/>
      </p:nvGrpSpPr>
      <p:grpSpPr>
        <a:xfrm>
          <a:off x="0" y="0"/>
          <a:ext cx="0" cy="0"/>
          <a:chOff x="0" y="0"/>
          <a:chExt cx="0" cy="0"/>
        </a:xfrm>
      </p:grpSpPr>
      <p:sp>
        <p:nvSpPr>
          <p:cNvPr id="6204" name="Google Shape;6204;p10"/>
          <p:cNvSpPr/>
          <p:nvPr/>
        </p:nvSpPr>
        <p:spPr>
          <a:xfrm>
            <a:off x="0" y="0"/>
            <a:ext cx="6096000"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5" name="Google Shape;6205;p10"/>
          <p:cNvSpPr txBox="1">
            <a:spLocks noGrp="1"/>
          </p:cNvSpPr>
          <p:nvPr>
            <p:ph type="title"/>
          </p:nvPr>
        </p:nvSpPr>
        <p:spPr>
          <a:xfrm>
            <a:off x="804673" y="2243828"/>
            <a:ext cx="4486800" cy="1141500"/>
          </a:xfrm>
          <a:prstGeom prst="rect">
            <a:avLst/>
          </a:prstGeom>
          <a:solidFill>
            <a:srgbClr val="FFFFFF"/>
          </a:solidFill>
          <a:ln w="9525" cap="flat" cmpd="sng">
            <a:solidFill>
              <a:srgbClr val="404040"/>
            </a:solidFill>
            <a:prstDash val="solid"/>
            <a:round/>
            <a:headEnd type="none" w="sm" len="sm"/>
            <a:tailEnd type="none" w="sm" len="sm"/>
          </a:ln>
        </p:spPr>
        <p:txBody>
          <a:bodyPr spcFirstLastPara="1" wrap="square" lIns="91425" tIns="45700" rIns="91425" bIns="45700" anchor="ctr" anchorCtr="1">
            <a:normAutofit/>
          </a:bodyPr>
          <a:lstStyle>
            <a:lvl1pPr marR="0" lvl="0" algn="ctr" rtl="0">
              <a:lnSpc>
                <a:spcPct val="90000"/>
              </a:lnSpc>
              <a:spcBef>
                <a:spcPts val="0"/>
              </a:spcBef>
              <a:spcAft>
                <a:spcPts val="0"/>
              </a:spcAft>
              <a:buClr>
                <a:srgbClr val="262626"/>
              </a:buClr>
              <a:buSzPts val="2200"/>
              <a:buFont typeface="Gill Sans"/>
              <a:buNone/>
              <a:defRPr sz="2200" b="0" i="0" u="none" strike="noStrike" cap="none">
                <a:solidFill>
                  <a:srgbClr val="262626"/>
                </a:solidFill>
                <a:latin typeface="Gill Sans"/>
                <a:ea typeface="Gill Sans"/>
                <a:cs typeface="Gill Sans"/>
                <a:sym typeface="Gill Sans"/>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206" name="Google Shape;6206;p10"/>
          <p:cNvSpPr txBox="1">
            <a:spLocks noGrp="1"/>
          </p:cNvSpPr>
          <p:nvPr>
            <p:ph type="body" idx="1"/>
          </p:nvPr>
        </p:nvSpPr>
        <p:spPr>
          <a:xfrm>
            <a:off x="6736080" y="804672"/>
            <a:ext cx="4815900" cy="5248800"/>
          </a:xfrm>
          <a:prstGeom prst="rect">
            <a:avLst/>
          </a:prstGeom>
          <a:noFill/>
          <a:ln>
            <a:noFill/>
          </a:ln>
        </p:spPr>
        <p:txBody>
          <a:bodyPr spcFirstLastPara="1" wrap="square" lIns="91425" tIns="45700" rIns="91425" bIns="45700" anchor="t" anchorCtr="0">
            <a:normAutofit/>
          </a:bodyPr>
          <a:lstStyle>
            <a:lvl1pPr marL="457200" marR="0" lvl="0" indent="-349250" algn="l" rtl="0">
              <a:lnSpc>
                <a:spcPct val="100000"/>
              </a:lnSpc>
              <a:spcBef>
                <a:spcPts val="1000"/>
              </a:spcBef>
              <a:spcAft>
                <a:spcPts val="0"/>
              </a:spcAft>
              <a:buClr>
                <a:schemeClr val="accent2"/>
              </a:buClr>
              <a:buSzPts val="1900"/>
              <a:buFont typeface="Arial"/>
              <a:buChar char="•"/>
              <a:defRPr sz="1900">
                <a:solidFill>
                  <a:schemeClr val="dk1"/>
                </a:solidFill>
                <a:latin typeface="Gill Sans"/>
                <a:ea typeface="Gill Sans"/>
                <a:cs typeface="Gill Sans"/>
                <a:sym typeface="Gill Sans"/>
              </a:defRPr>
            </a:lvl1pPr>
            <a:lvl2pPr marL="914400" marR="0" lvl="1"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2pPr>
            <a:lvl3pPr marL="1371600" marR="0" lvl="2"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3pPr>
            <a:lvl4pPr marL="1828800" marR="0" lvl="3"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4pPr>
            <a:lvl5pPr marL="2286000" marR="0" lvl="4"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5pPr>
            <a:lvl6pPr marL="2743200" marR="0" lvl="5"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6pPr>
            <a:lvl7pPr marL="3200400" marR="0" lvl="6"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7pPr>
            <a:lvl8pPr marL="3657600" marR="0" lvl="7"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8pPr>
            <a:lvl9pPr marL="4114800" marR="0" lvl="8"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9pPr>
          </a:lstStyle>
          <a:p>
            <a:endParaRPr/>
          </a:p>
        </p:txBody>
      </p:sp>
      <p:sp>
        <p:nvSpPr>
          <p:cNvPr id="6207" name="Google Shape;6207;p10"/>
          <p:cNvSpPr txBox="1">
            <a:spLocks noGrp="1"/>
          </p:cNvSpPr>
          <p:nvPr>
            <p:ph type="body" idx="2"/>
          </p:nvPr>
        </p:nvSpPr>
        <p:spPr>
          <a:xfrm>
            <a:off x="1115569" y="3549918"/>
            <a:ext cx="3794700" cy="2193900"/>
          </a:xfrm>
          <a:prstGeom prst="rect">
            <a:avLst/>
          </a:prstGeom>
          <a:noFill/>
          <a:ln>
            <a:noFill/>
          </a:ln>
        </p:spPr>
        <p:txBody>
          <a:bodyPr spcFirstLastPara="1" wrap="square" lIns="91425" tIns="45700" rIns="91425" bIns="45700" anchor="t" anchorCtr="1">
            <a:normAutofit/>
          </a:bodyPr>
          <a:lstStyle>
            <a:lvl1pPr marL="457200" marR="0" lvl="0" indent="-228600" algn="ctr" rtl="0">
              <a:lnSpc>
                <a:spcPct val="100000"/>
              </a:lnSpc>
              <a:spcBef>
                <a:spcPts val="1000"/>
              </a:spcBef>
              <a:spcAft>
                <a:spcPts val="0"/>
              </a:spcAft>
              <a:buClr>
                <a:schemeClr val="accent2"/>
              </a:buClr>
              <a:buSzPts val="1500"/>
              <a:buFont typeface="Arial"/>
              <a:buNone/>
              <a:defRPr sz="1500">
                <a:solidFill>
                  <a:srgbClr val="FFFFFF"/>
                </a:solidFill>
                <a:latin typeface="Gill Sans"/>
                <a:ea typeface="Gill Sans"/>
                <a:cs typeface="Gill Sans"/>
                <a:sym typeface="Gill Sans"/>
              </a:defRPr>
            </a:lvl1pPr>
            <a:lvl2pPr marL="914400" marR="0" lvl="1" indent="-228600" algn="l" rtl="0">
              <a:lnSpc>
                <a:spcPct val="100000"/>
              </a:lnSpc>
              <a:spcBef>
                <a:spcPts val="1000"/>
              </a:spcBef>
              <a:spcAft>
                <a:spcPts val="0"/>
              </a:spcAft>
              <a:buClr>
                <a:schemeClr val="accent2"/>
              </a:buClr>
              <a:buSzPts val="1400"/>
              <a:buFont typeface="Arial"/>
              <a:buNone/>
              <a:defRPr sz="1400" b="0" i="0" u="none" strike="noStrike" cap="none">
                <a:solidFill>
                  <a:srgbClr val="262626"/>
                </a:solidFill>
                <a:latin typeface="Gill Sans"/>
                <a:ea typeface="Gill Sans"/>
                <a:cs typeface="Gill Sans"/>
                <a:sym typeface="Gill Sans"/>
              </a:defRPr>
            </a:lvl2pPr>
            <a:lvl3pPr marL="1371600" marR="0" lvl="2" indent="-228600" algn="l" rtl="0">
              <a:lnSpc>
                <a:spcPct val="100000"/>
              </a:lnSpc>
              <a:spcBef>
                <a:spcPts val="1000"/>
              </a:spcBef>
              <a:spcAft>
                <a:spcPts val="0"/>
              </a:spcAft>
              <a:buClr>
                <a:schemeClr val="accent2"/>
              </a:buClr>
              <a:buSzPts val="1200"/>
              <a:buFont typeface="Arial"/>
              <a:buNone/>
              <a:defRPr sz="1200" b="0" i="0" u="none" strike="noStrike" cap="none">
                <a:solidFill>
                  <a:srgbClr val="262626"/>
                </a:solidFill>
                <a:latin typeface="Gill Sans"/>
                <a:ea typeface="Gill Sans"/>
                <a:cs typeface="Gill Sans"/>
                <a:sym typeface="Gill Sans"/>
              </a:defRPr>
            </a:lvl3pPr>
            <a:lvl4pPr marL="1828800" marR="0" lvl="3" indent="-228600" algn="l" rtl="0">
              <a:lnSpc>
                <a:spcPct val="100000"/>
              </a:lnSpc>
              <a:spcBef>
                <a:spcPts val="1000"/>
              </a:spcBef>
              <a:spcAft>
                <a:spcPts val="0"/>
              </a:spcAft>
              <a:buClr>
                <a:schemeClr val="accent2"/>
              </a:buClr>
              <a:buSzPts val="1000"/>
              <a:buFont typeface="Arial"/>
              <a:buNone/>
              <a:defRPr sz="1000" b="0" i="0" u="none" strike="noStrike" cap="none">
                <a:solidFill>
                  <a:srgbClr val="262626"/>
                </a:solidFill>
                <a:latin typeface="Gill Sans"/>
                <a:ea typeface="Gill Sans"/>
                <a:cs typeface="Gill Sans"/>
                <a:sym typeface="Gill Sans"/>
              </a:defRPr>
            </a:lvl4pPr>
            <a:lvl5pPr marL="2286000" marR="0" lvl="4" indent="-228600" algn="l" rtl="0">
              <a:lnSpc>
                <a:spcPct val="100000"/>
              </a:lnSpc>
              <a:spcBef>
                <a:spcPts val="1000"/>
              </a:spcBef>
              <a:spcAft>
                <a:spcPts val="0"/>
              </a:spcAft>
              <a:buClr>
                <a:schemeClr val="accent2"/>
              </a:buClr>
              <a:buSzPts val="1000"/>
              <a:buFont typeface="Arial"/>
              <a:buNone/>
              <a:defRPr sz="1000" b="0" i="0" u="none" strike="noStrike" cap="none">
                <a:solidFill>
                  <a:srgbClr val="262626"/>
                </a:solidFill>
                <a:latin typeface="Gill Sans"/>
                <a:ea typeface="Gill Sans"/>
                <a:cs typeface="Gill Sans"/>
                <a:sym typeface="Gill Sans"/>
              </a:defRPr>
            </a:lvl5pPr>
            <a:lvl6pPr marL="2743200" marR="0" lvl="5" indent="-228600" algn="l" rtl="0">
              <a:lnSpc>
                <a:spcPct val="100000"/>
              </a:lnSpc>
              <a:spcBef>
                <a:spcPts val="1000"/>
              </a:spcBef>
              <a:spcAft>
                <a:spcPts val="0"/>
              </a:spcAft>
              <a:buClr>
                <a:schemeClr val="accent2"/>
              </a:buClr>
              <a:buSzPts val="1000"/>
              <a:buFont typeface="Arial"/>
              <a:buNone/>
              <a:defRPr sz="1000" b="0" i="0" u="none" strike="noStrike" cap="none">
                <a:solidFill>
                  <a:schemeClr val="dk1"/>
                </a:solidFill>
                <a:latin typeface="Gill Sans"/>
                <a:ea typeface="Gill Sans"/>
                <a:cs typeface="Gill Sans"/>
                <a:sym typeface="Gill Sans"/>
              </a:defRPr>
            </a:lvl6pPr>
            <a:lvl7pPr marL="3200400" marR="0" lvl="6" indent="-228600" algn="l" rtl="0">
              <a:lnSpc>
                <a:spcPct val="100000"/>
              </a:lnSpc>
              <a:spcBef>
                <a:spcPts val="1000"/>
              </a:spcBef>
              <a:spcAft>
                <a:spcPts val="0"/>
              </a:spcAft>
              <a:buClr>
                <a:schemeClr val="accent2"/>
              </a:buClr>
              <a:buSzPts val="1000"/>
              <a:buFont typeface="Arial"/>
              <a:buNone/>
              <a:defRPr sz="1000" b="0" i="0" u="none" strike="noStrike" cap="none">
                <a:solidFill>
                  <a:schemeClr val="dk1"/>
                </a:solidFill>
                <a:latin typeface="Gill Sans"/>
                <a:ea typeface="Gill Sans"/>
                <a:cs typeface="Gill Sans"/>
                <a:sym typeface="Gill Sans"/>
              </a:defRPr>
            </a:lvl7pPr>
            <a:lvl8pPr marL="3657600" marR="0" lvl="7" indent="-228600" algn="l" rtl="0">
              <a:lnSpc>
                <a:spcPct val="100000"/>
              </a:lnSpc>
              <a:spcBef>
                <a:spcPts val="1000"/>
              </a:spcBef>
              <a:spcAft>
                <a:spcPts val="0"/>
              </a:spcAft>
              <a:buClr>
                <a:schemeClr val="accent2"/>
              </a:buClr>
              <a:buSzPts val="1000"/>
              <a:buFont typeface="Arial"/>
              <a:buNone/>
              <a:defRPr sz="1000" b="0" i="0" u="none" strike="noStrike" cap="none">
                <a:solidFill>
                  <a:schemeClr val="dk1"/>
                </a:solidFill>
                <a:latin typeface="Gill Sans"/>
                <a:ea typeface="Gill Sans"/>
                <a:cs typeface="Gill Sans"/>
                <a:sym typeface="Gill Sans"/>
              </a:defRPr>
            </a:lvl8pPr>
            <a:lvl9pPr marL="4114800" marR="0" lvl="8" indent="-228600" algn="l" rtl="0">
              <a:lnSpc>
                <a:spcPct val="100000"/>
              </a:lnSpc>
              <a:spcBef>
                <a:spcPts val="1000"/>
              </a:spcBef>
              <a:spcAft>
                <a:spcPts val="0"/>
              </a:spcAft>
              <a:buClr>
                <a:schemeClr val="accent2"/>
              </a:buClr>
              <a:buSzPts val="1000"/>
              <a:buFont typeface="Arial"/>
              <a:buNone/>
              <a:defRPr sz="1000" b="0" i="0" u="none" strike="noStrike" cap="none">
                <a:solidFill>
                  <a:schemeClr val="dk1"/>
                </a:solidFill>
                <a:latin typeface="Gill Sans"/>
                <a:ea typeface="Gill Sans"/>
                <a:cs typeface="Gill Sans"/>
                <a:sym typeface="Gill Sans"/>
              </a:defRPr>
            </a:lvl9pPr>
          </a:lstStyle>
          <a:p>
            <a:endParaRPr/>
          </a:p>
        </p:txBody>
      </p:sp>
      <p:sp>
        <p:nvSpPr>
          <p:cNvPr id="6208" name="Google Shape;6208;p10"/>
          <p:cNvSpPr txBox="1">
            <a:spLocks noGrp="1"/>
          </p:cNvSpPr>
          <p:nvPr>
            <p:ph type="dt" idx="10"/>
          </p:nvPr>
        </p:nvSpPr>
        <p:spPr>
          <a:xfrm>
            <a:off x="7821429" y="6238816"/>
            <a:ext cx="2753700" cy="324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6209" name="Google Shape;6209;p10"/>
          <p:cNvSpPr txBox="1">
            <a:spLocks noGrp="1"/>
          </p:cNvSpPr>
          <p:nvPr>
            <p:ph type="ftr" idx="11"/>
          </p:nvPr>
        </p:nvSpPr>
        <p:spPr>
          <a:xfrm>
            <a:off x="804672" y="6236208"/>
            <a:ext cx="5124900" cy="3201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rgbClr val="FFFFFF"/>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6210" name="Google Shape;6210;p10"/>
          <p:cNvSpPr>
            <a:spLocks noGrp="1"/>
          </p:cNvSpPr>
          <p:nvPr>
            <p:ph type="sldNum" idx="12"/>
          </p:nvPr>
        </p:nvSpPr>
        <p:spPr>
          <a:xfrm>
            <a:off x="10758922" y="6217920"/>
            <a:ext cx="365700" cy="365700"/>
          </a:xfrm>
          <a:prstGeom prst="ellipse">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Gill Sans"/>
                <a:ea typeface="Gill Sans"/>
                <a:cs typeface="Gill Sans"/>
                <a:sym typeface="Gill Sans"/>
              </a:defRPr>
            </a:lvl1pPr>
            <a:lvl2pPr marL="0" marR="0" lvl="1" indent="0" algn="l" rtl="0">
              <a:spcBef>
                <a:spcPts val="0"/>
              </a:spcBef>
              <a:buNone/>
              <a:defRPr sz="1800">
                <a:solidFill>
                  <a:schemeClr val="dk1"/>
                </a:solidFill>
                <a:latin typeface="Gill Sans"/>
                <a:ea typeface="Gill Sans"/>
                <a:cs typeface="Gill Sans"/>
                <a:sym typeface="Gill Sans"/>
              </a:defRPr>
            </a:lvl2pPr>
            <a:lvl3pPr marL="0" marR="0" lvl="2" indent="0" algn="l" rtl="0">
              <a:spcBef>
                <a:spcPts val="0"/>
              </a:spcBef>
              <a:buNone/>
              <a:defRPr sz="1800">
                <a:solidFill>
                  <a:schemeClr val="dk1"/>
                </a:solidFill>
                <a:latin typeface="Gill Sans"/>
                <a:ea typeface="Gill Sans"/>
                <a:cs typeface="Gill Sans"/>
                <a:sym typeface="Gill Sans"/>
              </a:defRPr>
            </a:lvl3pPr>
            <a:lvl4pPr marL="0" marR="0" lvl="3" indent="0" algn="l" rtl="0">
              <a:spcBef>
                <a:spcPts val="0"/>
              </a:spcBef>
              <a:buNone/>
              <a:defRPr sz="1800">
                <a:solidFill>
                  <a:schemeClr val="dk1"/>
                </a:solidFill>
                <a:latin typeface="Gill Sans"/>
                <a:ea typeface="Gill Sans"/>
                <a:cs typeface="Gill Sans"/>
                <a:sym typeface="Gill Sans"/>
              </a:defRPr>
            </a:lvl4pPr>
            <a:lvl5pPr marL="0" marR="0" lvl="4" indent="0" algn="l" rtl="0">
              <a:spcBef>
                <a:spcPts val="0"/>
              </a:spcBef>
              <a:buNone/>
              <a:defRPr sz="1800">
                <a:solidFill>
                  <a:schemeClr val="dk1"/>
                </a:solidFill>
                <a:latin typeface="Gill Sans"/>
                <a:ea typeface="Gill Sans"/>
                <a:cs typeface="Gill Sans"/>
                <a:sym typeface="Gill Sans"/>
              </a:defRPr>
            </a:lvl5pPr>
            <a:lvl6pPr marL="0" marR="0" lvl="5" indent="0" algn="l" rtl="0">
              <a:spcBef>
                <a:spcPts val="0"/>
              </a:spcBef>
              <a:buNone/>
              <a:defRPr sz="1800">
                <a:solidFill>
                  <a:schemeClr val="dk1"/>
                </a:solidFill>
                <a:latin typeface="Gill Sans"/>
                <a:ea typeface="Gill Sans"/>
                <a:cs typeface="Gill Sans"/>
                <a:sym typeface="Gill Sans"/>
              </a:defRPr>
            </a:lvl6pPr>
            <a:lvl7pPr marL="0" marR="0" lvl="6" indent="0" algn="l" rtl="0">
              <a:spcBef>
                <a:spcPts val="0"/>
              </a:spcBef>
              <a:buNone/>
              <a:defRPr sz="1800">
                <a:solidFill>
                  <a:schemeClr val="dk1"/>
                </a:solidFill>
                <a:latin typeface="Gill Sans"/>
                <a:ea typeface="Gill Sans"/>
                <a:cs typeface="Gill Sans"/>
                <a:sym typeface="Gill Sans"/>
              </a:defRPr>
            </a:lvl7pPr>
            <a:lvl8pPr marL="0" marR="0" lvl="7" indent="0" algn="l" rtl="0">
              <a:spcBef>
                <a:spcPts val="0"/>
              </a:spcBef>
              <a:buNone/>
              <a:defRPr sz="1800">
                <a:solidFill>
                  <a:schemeClr val="dk1"/>
                </a:solidFill>
                <a:latin typeface="Gill Sans"/>
                <a:ea typeface="Gill Sans"/>
                <a:cs typeface="Gill Sans"/>
                <a:sym typeface="Gill Sans"/>
              </a:defRPr>
            </a:lvl8pPr>
            <a:lvl9pPr marL="0" marR="0" lvl="8" indent="0" algn="l" rtl="0">
              <a:spcBef>
                <a:spcPts val="0"/>
              </a:spcBef>
              <a:buNone/>
              <a:defRPr sz="1800">
                <a:solidFill>
                  <a:schemeClr val="dk1"/>
                </a:solidFill>
                <a:latin typeface="Gill Sans"/>
                <a:ea typeface="Gill Sans"/>
                <a:cs typeface="Gill Sans"/>
                <a:sym typeface="Gill Sans"/>
              </a:defRPr>
            </a:lvl9pPr>
          </a:lstStyle>
          <a:p>
            <a:pPr marL="0" lvl="0" indent="0" algn="l" rtl="0">
              <a:spcBef>
                <a:spcPts val="0"/>
              </a:spcBef>
              <a:spcAft>
                <a:spcPts val="0"/>
              </a:spcAft>
              <a:buNone/>
            </a:pPr>
            <a:fld id="{00000000-1234-1234-1234-123412341234}" type="slidenum">
              <a:rPr lang="es-CO"/>
              <a:pPr marL="0" lvl="0" indent="0" algn="l" rtl="0">
                <a:spcBef>
                  <a:spcPts val="0"/>
                </a:spcBef>
                <a:spcAft>
                  <a:spcPts val="0"/>
                </a:spcAft>
                <a:buNone/>
              </a:pP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211"/>
        <p:cNvGrpSpPr/>
        <p:nvPr/>
      </p:nvGrpSpPr>
      <p:grpSpPr>
        <a:xfrm>
          <a:off x="0" y="0"/>
          <a:ext cx="0" cy="0"/>
          <a:chOff x="0" y="0"/>
          <a:chExt cx="0" cy="0"/>
        </a:xfrm>
      </p:grpSpPr>
      <p:sp>
        <p:nvSpPr>
          <p:cNvPr id="6212" name="Google Shape;6212;p11"/>
          <p:cNvSpPr/>
          <p:nvPr/>
        </p:nvSpPr>
        <p:spPr>
          <a:xfrm>
            <a:off x="0" y="0"/>
            <a:ext cx="6096000"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3" name="Google Shape;6213;p11"/>
          <p:cNvSpPr txBox="1">
            <a:spLocks noGrp="1"/>
          </p:cNvSpPr>
          <p:nvPr>
            <p:ph type="title"/>
          </p:nvPr>
        </p:nvSpPr>
        <p:spPr>
          <a:xfrm>
            <a:off x="808523" y="2243828"/>
            <a:ext cx="4494900" cy="1134600"/>
          </a:xfrm>
          <a:prstGeom prst="rect">
            <a:avLst/>
          </a:prstGeom>
          <a:solidFill>
            <a:srgbClr val="FFFFFF"/>
          </a:solidFill>
          <a:ln w="9525" cap="flat" cmpd="sng">
            <a:solidFill>
              <a:srgbClr val="404040"/>
            </a:solidFill>
            <a:prstDash val="solid"/>
            <a:round/>
            <a:headEnd type="none" w="sm" len="sm"/>
            <a:tailEnd type="none" w="sm" len="sm"/>
          </a:ln>
        </p:spPr>
        <p:txBody>
          <a:bodyPr spcFirstLastPara="1" wrap="square" lIns="91425" tIns="45700" rIns="91425" bIns="45700" anchor="ctr" anchorCtr="1">
            <a:noAutofit/>
          </a:bodyPr>
          <a:lstStyle>
            <a:lvl1pPr marR="0" lvl="0" algn="ctr" rtl="0">
              <a:lnSpc>
                <a:spcPct val="90000"/>
              </a:lnSpc>
              <a:spcBef>
                <a:spcPts val="0"/>
              </a:spcBef>
              <a:spcAft>
                <a:spcPts val="0"/>
              </a:spcAft>
              <a:buClr>
                <a:srgbClr val="262626"/>
              </a:buClr>
              <a:buSzPts val="2200"/>
              <a:buFont typeface="Gill Sans"/>
              <a:buNone/>
              <a:defRPr sz="2200" b="0" i="0" u="none" strike="noStrike" cap="none">
                <a:solidFill>
                  <a:srgbClr val="262626"/>
                </a:solidFill>
                <a:latin typeface="Gill Sans"/>
                <a:ea typeface="Gill Sans"/>
                <a:cs typeface="Gill Sans"/>
                <a:sym typeface="Gill Sans"/>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214" name="Google Shape;6214;p11"/>
          <p:cNvSpPr>
            <a:spLocks noGrp="1"/>
          </p:cNvSpPr>
          <p:nvPr>
            <p:ph type="pic" idx="2"/>
          </p:nvPr>
        </p:nvSpPr>
        <p:spPr>
          <a:xfrm>
            <a:off x="6095999" y="0"/>
            <a:ext cx="6102000" cy="6858000"/>
          </a:xfrm>
          <a:prstGeom prst="rect">
            <a:avLst/>
          </a:prstGeom>
          <a:solidFill>
            <a:schemeClr val="dk1"/>
          </a:solidFill>
          <a:ln>
            <a:noFill/>
          </a:ln>
        </p:spPr>
        <p:txBody>
          <a:bodyPr spcFirstLastPara="1" wrap="square" lIns="91425" tIns="45700" rIns="91425" bIns="45700" anchor="t" anchorCtr="0">
            <a:noAutofit/>
          </a:bodyPr>
          <a:lstStyle>
            <a:lvl1pPr marR="0" lvl="0" algn="l" rtl="0">
              <a:lnSpc>
                <a:spcPct val="100000"/>
              </a:lnSpc>
              <a:spcBef>
                <a:spcPts val="1000"/>
              </a:spcBef>
              <a:spcAft>
                <a:spcPts val="0"/>
              </a:spcAft>
              <a:buClr>
                <a:schemeClr val="accent2"/>
              </a:buClr>
              <a:buSzPts val="3200"/>
              <a:buFont typeface="Arial"/>
              <a:buNone/>
              <a:defRPr sz="3200">
                <a:solidFill>
                  <a:srgbClr val="FEFEFE"/>
                </a:solidFill>
                <a:latin typeface="Gill Sans"/>
                <a:ea typeface="Gill Sans"/>
                <a:cs typeface="Gill Sans"/>
                <a:sym typeface="Gill Sans"/>
              </a:defRPr>
            </a:lvl1pPr>
            <a:lvl2pPr marR="0" lvl="1" algn="l" rtl="0">
              <a:lnSpc>
                <a:spcPct val="100000"/>
              </a:lnSpc>
              <a:spcBef>
                <a:spcPts val="1000"/>
              </a:spcBef>
              <a:spcAft>
                <a:spcPts val="0"/>
              </a:spcAft>
              <a:buClr>
                <a:schemeClr val="accent2"/>
              </a:buClr>
              <a:buSzPts val="2800"/>
              <a:buFont typeface="Arial"/>
              <a:buNone/>
              <a:defRPr sz="2800" b="0" i="0" u="none" strike="noStrike" cap="none">
                <a:solidFill>
                  <a:srgbClr val="262626"/>
                </a:solidFill>
                <a:latin typeface="Gill Sans"/>
                <a:ea typeface="Gill Sans"/>
                <a:cs typeface="Gill Sans"/>
                <a:sym typeface="Gill Sans"/>
              </a:defRPr>
            </a:lvl2pPr>
            <a:lvl3pPr marR="0" lvl="2" algn="l" rtl="0">
              <a:lnSpc>
                <a:spcPct val="100000"/>
              </a:lnSpc>
              <a:spcBef>
                <a:spcPts val="1000"/>
              </a:spcBef>
              <a:spcAft>
                <a:spcPts val="0"/>
              </a:spcAft>
              <a:buClr>
                <a:schemeClr val="accent2"/>
              </a:buClr>
              <a:buSzPts val="2400"/>
              <a:buFont typeface="Arial"/>
              <a:buNone/>
              <a:defRPr sz="2400" b="0" i="0" u="none" strike="noStrike" cap="none">
                <a:solidFill>
                  <a:srgbClr val="262626"/>
                </a:solidFill>
                <a:latin typeface="Gill Sans"/>
                <a:ea typeface="Gill Sans"/>
                <a:cs typeface="Gill Sans"/>
                <a:sym typeface="Gill Sans"/>
              </a:defRPr>
            </a:lvl3pPr>
            <a:lvl4pPr marR="0" lvl="3" algn="l" rtl="0">
              <a:lnSpc>
                <a:spcPct val="100000"/>
              </a:lnSpc>
              <a:spcBef>
                <a:spcPts val="1000"/>
              </a:spcBef>
              <a:spcAft>
                <a:spcPts val="0"/>
              </a:spcAft>
              <a:buClr>
                <a:schemeClr val="accent2"/>
              </a:buClr>
              <a:buSzPts val="2000"/>
              <a:buFont typeface="Arial"/>
              <a:buNone/>
              <a:defRPr sz="2000" b="0" i="0" u="none" strike="noStrike" cap="none">
                <a:solidFill>
                  <a:srgbClr val="262626"/>
                </a:solidFill>
                <a:latin typeface="Gill Sans"/>
                <a:ea typeface="Gill Sans"/>
                <a:cs typeface="Gill Sans"/>
                <a:sym typeface="Gill Sans"/>
              </a:defRPr>
            </a:lvl4pPr>
            <a:lvl5pPr marR="0" lvl="4" algn="l" rtl="0">
              <a:lnSpc>
                <a:spcPct val="100000"/>
              </a:lnSpc>
              <a:spcBef>
                <a:spcPts val="1000"/>
              </a:spcBef>
              <a:spcAft>
                <a:spcPts val="0"/>
              </a:spcAft>
              <a:buClr>
                <a:schemeClr val="accent2"/>
              </a:buClr>
              <a:buSzPts val="2000"/>
              <a:buFont typeface="Arial"/>
              <a:buNone/>
              <a:defRPr sz="2000" b="0" i="0" u="none" strike="noStrike" cap="none">
                <a:solidFill>
                  <a:srgbClr val="262626"/>
                </a:solidFill>
                <a:latin typeface="Gill Sans"/>
                <a:ea typeface="Gill Sans"/>
                <a:cs typeface="Gill Sans"/>
                <a:sym typeface="Gill Sans"/>
              </a:defRPr>
            </a:lvl5pPr>
            <a:lvl6pPr marR="0" lvl="5" algn="l" rtl="0">
              <a:lnSpc>
                <a:spcPct val="100000"/>
              </a:lnSpc>
              <a:spcBef>
                <a:spcPts val="1000"/>
              </a:spcBef>
              <a:spcAft>
                <a:spcPts val="0"/>
              </a:spcAft>
              <a:buClr>
                <a:schemeClr val="accent2"/>
              </a:buClr>
              <a:buSzPts val="2000"/>
              <a:buFont typeface="Arial"/>
              <a:buNone/>
              <a:defRPr sz="2000" b="0" i="0" u="none" strike="noStrike" cap="none">
                <a:solidFill>
                  <a:schemeClr val="dk1"/>
                </a:solidFill>
                <a:latin typeface="Gill Sans"/>
                <a:ea typeface="Gill Sans"/>
                <a:cs typeface="Gill Sans"/>
                <a:sym typeface="Gill Sans"/>
              </a:defRPr>
            </a:lvl6pPr>
            <a:lvl7pPr marR="0" lvl="6" algn="l" rtl="0">
              <a:lnSpc>
                <a:spcPct val="100000"/>
              </a:lnSpc>
              <a:spcBef>
                <a:spcPts val="1000"/>
              </a:spcBef>
              <a:spcAft>
                <a:spcPts val="0"/>
              </a:spcAft>
              <a:buClr>
                <a:schemeClr val="accent2"/>
              </a:buClr>
              <a:buSzPts val="2000"/>
              <a:buFont typeface="Arial"/>
              <a:buNone/>
              <a:defRPr sz="2000" b="0" i="0" u="none" strike="noStrike" cap="none">
                <a:solidFill>
                  <a:schemeClr val="dk1"/>
                </a:solidFill>
                <a:latin typeface="Gill Sans"/>
                <a:ea typeface="Gill Sans"/>
                <a:cs typeface="Gill Sans"/>
                <a:sym typeface="Gill Sans"/>
              </a:defRPr>
            </a:lvl7pPr>
            <a:lvl8pPr marR="0" lvl="7" algn="l" rtl="0">
              <a:lnSpc>
                <a:spcPct val="100000"/>
              </a:lnSpc>
              <a:spcBef>
                <a:spcPts val="1000"/>
              </a:spcBef>
              <a:spcAft>
                <a:spcPts val="0"/>
              </a:spcAft>
              <a:buClr>
                <a:schemeClr val="accent2"/>
              </a:buClr>
              <a:buSzPts val="2000"/>
              <a:buFont typeface="Arial"/>
              <a:buNone/>
              <a:defRPr sz="2000" b="0" i="0" u="none" strike="noStrike" cap="none">
                <a:solidFill>
                  <a:schemeClr val="dk1"/>
                </a:solidFill>
                <a:latin typeface="Gill Sans"/>
                <a:ea typeface="Gill Sans"/>
                <a:cs typeface="Gill Sans"/>
                <a:sym typeface="Gill Sans"/>
              </a:defRPr>
            </a:lvl8pPr>
            <a:lvl9pPr marR="0" lvl="8" algn="l" rtl="0">
              <a:lnSpc>
                <a:spcPct val="100000"/>
              </a:lnSpc>
              <a:spcBef>
                <a:spcPts val="1000"/>
              </a:spcBef>
              <a:spcAft>
                <a:spcPts val="0"/>
              </a:spcAft>
              <a:buClr>
                <a:schemeClr val="accent2"/>
              </a:buClr>
              <a:buSzPts val="2000"/>
              <a:buFont typeface="Arial"/>
              <a:buNone/>
              <a:defRPr sz="2000" b="0" i="0" u="none" strike="noStrike" cap="none">
                <a:solidFill>
                  <a:schemeClr val="dk1"/>
                </a:solidFill>
                <a:latin typeface="Gill Sans"/>
                <a:ea typeface="Gill Sans"/>
                <a:cs typeface="Gill Sans"/>
                <a:sym typeface="Gill Sans"/>
              </a:defRPr>
            </a:lvl9pPr>
          </a:lstStyle>
          <a:p>
            <a:endParaRPr/>
          </a:p>
        </p:txBody>
      </p:sp>
      <p:sp>
        <p:nvSpPr>
          <p:cNvPr id="6215" name="Google Shape;6215;p11"/>
          <p:cNvSpPr txBox="1">
            <a:spLocks noGrp="1"/>
          </p:cNvSpPr>
          <p:nvPr>
            <p:ph type="body" idx="1"/>
          </p:nvPr>
        </p:nvSpPr>
        <p:spPr>
          <a:xfrm>
            <a:off x="1115569" y="3549918"/>
            <a:ext cx="3794700" cy="2193900"/>
          </a:xfrm>
          <a:prstGeom prst="rect">
            <a:avLst/>
          </a:prstGeom>
          <a:noFill/>
          <a:ln>
            <a:noFill/>
          </a:ln>
        </p:spPr>
        <p:txBody>
          <a:bodyPr spcFirstLastPara="1" wrap="square" lIns="91425" tIns="45700" rIns="91425" bIns="45700" anchor="t" anchorCtr="1">
            <a:normAutofit/>
          </a:bodyPr>
          <a:lstStyle>
            <a:lvl1pPr marL="457200" marR="0" lvl="0" indent="-228600" algn="ctr" rtl="0">
              <a:lnSpc>
                <a:spcPct val="100000"/>
              </a:lnSpc>
              <a:spcBef>
                <a:spcPts val="1000"/>
              </a:spcBef>
              <a:spcAft>
                <a:spcPts val="0"/>
              </a:spcAft>
              <a:buClr>
                <a:schemeClr val="accent2"/>
              </a:buClr>
              <a:buSzPts val="1500"/>
              <a:buFont typeface="Arial"/>
              <a:buNone/>
              <a:defRPr sz="1500">
                <a:solidFill>
                  <a:srgbClr val="FFFFFF"/>
                </a:solidFill>
                <a:latin typeface="Gill Sans"/>
                <a:ea typeface="Gill Sans"/>
                <a:cs typeface="Gill Sans"/>
                <a:sym typeface="Gill Sans"/>
              </a:defRPr>
            </a:lvl1pPr>
            <a:lvl2pPr marL="914400" marR="0" lvl="1" indent="-228600" algn="l" rtl="0">
              <a:lnSpc>
                <a:spcPct val="100000"/>
              </a:lnSpc>
              <a:spcBef>
                <a:spcPts val="1000"/>
              </a:spcBef>
              <a:spcAft>
                <a:spcPts val="0"/>
              </a:spcAft>
              <a:buClr>
                <a:schemeClr val="accent2"/>
              </a:buClr>
              <a:buSzPts val="1400"/>
              <a:buFont typeface="Arial"/>
              <a:buNone/>
              <a:defRPr sz="1400" b="0" i="0" u="none" strike="noStrike" cap="none">
                <a:solidFill>
                  <a:srgbClr val="262626"/>
                </a:solidFill>
                <a:latin typeface="Gill Sans"/>
                <a:ea typeface="Gill Sans"/>
                <a:cs typeface="Gill Sans"/>
                <a:sym typeface="Gill Sans"/>
              </a:defRPr>
            </a:lvl2pPr>
            <a:lvl3pPr marL="1371600" marR="0" lvl="2" indent="-228600" algn="l" rtl="0">
              <a:lnSpc>
                <a:spcPct val="100000"/>
              </a:lnSpc>
              <a:spcBef>
                <a:spcPts val="1000"/>
              </a:spcBef>
              <a:spcAft>
                <a:spcPts val="0"/>
              </a:spcAft>
              <a:buClr>
                <a:schemeClr val="accent2"/>
              </a:buClr>
              <a:buSzPts val="1200"/>
              <a:buFont typeface="Arial"/>
              <a:buNone/>
              <a:defRPr sz="1200" b="0" i="0" u="none" strike="noStrike" cap="none">
                <a:solidFill>
                  <a:srgbClr val="262626"/>
                </a:solidFill>
                <a:latin typeface="Gill Sans"/>
                <a:ea typeface="Gill Sans"/>
                <a:cs typeface="Gill Sans"/>
                <a:sym typeface="Gill Sans"/>
              </a:defRPr>
            </a:lvl3pPr>
            <a:lvl4pPr marL="1828800" marR="0" lvl="3" indent="-228600" algn="l" rtl="0">
              <a:lnSpc>
                <a:spcPct val="100000"/>
              </a:lnSpc>
              <a:spcBef>
                <a:spcPts val="1000"/>
              </a:spcBef>
              <a:spcAft>
                <a:spcPts val="0"/>
              </a:spcAft>
              <a:buClr>
                <a:schemeClr val="accent2"/>
              </a:buClr>
              <a:buSzPts val="1000"/>
              <a:buFont typeface="Arial"/>
              <a:buNone/>
              <a:defRPr sz="1000" b="0" i="0" u="none" strike="noStrike" cap="none">
                <a:solidFill>
                  <a:srgbClr val="262626"/>
                </a:solidFill>
                <a:latin typeface="Gill Sans"/>
                <a:ea typeface="Gill Sans"/>
                <a:cs typeface="Gill Sans"/>
                <a:sym typeface="Gill Sans"/>
              </a:defRPr>
            </a:lvl4pPr>
            <a:lvl5pPr marL="2286000" marR="0" lvl="4" indent="-228600" algn="l" rtl="0">
              <a:lnSpc>
                <a:spcPct val="100000"/>
              </a:lnSpc>
              <a:spcBef>
                <a:spcPts val="1000"/>
              </a:spcBef>
              <a:spcAft>
                <a:spcPts val="0"/>
              </a:spcAft>
              <a:buClr>
                <a:schemeClr val="accent2"/>
              </a:buClr>
              <a:buSzPts val="1000"/>
              <a:buFont typeface="Arial"/>
              <a:buNone/>
              <a:defRPr sz="1000" b="0" i="0" u="none" strike="noStrike" cap="none">
                <a:solidFill>
                  <a:srgbClr val="262626"/>
                </a:solidFill>
                <a:latin typeface="Gill Sans"/>
                <a:ea typeface="Gill Sans"/>
                <a:cs typeface="Gill Sans"/>
                <a:sym typeface="Gill Sans"/>
              </a:defRPr>
            </a:lvl5pPr>
            <a:lvl6pPr marL="2743200" marR="0" lvl="5" indent="-228600" algn="l" rtl="0">
              <a:lnSpc>
                <a:spcPct val="100000"/>
              </a:lnSpc>
              <a:spcBef>
                <a:spcPts val="1000"/>
              </a:spcBef>
              <a:spcAft>
                <a:spcPts val="0"/>
              </a:spcAft>
              <a:buClr>
                <a:schemeClr val="accent2"/>
              </a:buClr>
              <a:buSzPts val="1000"/>
              <a:buFont typeface="Arial"/>
              <a:buNone/>
              <a:defRPr sz="1000" b="0" i="0" u="none" strike="noStrike" cap="none">
                <a:solidFill>
                  <a:schemeClr val="dk1"/>
                </a:solidFill>
                <a:latin typeface="Gill Sans"/>
                <a:ea typeface="Gill Sans"/>
                <a:cs typeface="Gill Sans"/>
                <a:sym typeface="Gill Sans"/>
              </a:defRPr>
            </a:lvl6pPr>
            <a:lvl7pPr marL="3200400" marR="0" lvl="6" indent="-228600" algn="l" rtl="0">
              <a:lnSpc>
                <a:spcPct val="100000"/>
              </a:lnSpc>
              <a:spcBef>
                <a:spcPts val="1000"/>
              </a:spcBef>
              <a:spcAft>
                <a:spcPts val="0"/>
              </a:spcAft>
              <a:buClr>
                <a:schemeClr val="accent2"/>
              </a:buClr>
              <a:buSzPts val="1000"/>
              <a:buFont typeface="Arial"/>
              <a:buNone/>
              <a:defRPr sz="1000" b="0" i="0" u="none" strike="noStrike" cap="none">
                <a:solidFill>
                  <a:schemeClr val="dk1"/>
                </a:solidFill>
                <a:latin typeface="Gill Sans"/>
                <a:ea typeface="Gill Sans"/>
                <a:cs typeface="Gill Sans"/>
                <a:sym typeface="Gill Sans"/>
              </a:defRPr>
            </a:lvl7pPr>
            <a:lvl8pPr marL="3657600" marR="0" lvl="7" indent="-228600" algn="l" rtl="0">
              <a:lnSpc>
                <a:spcPct val="100000"/>
              </a:lnSpc>
              <a:spcBef>
                <a:spcPts val="1000"/>
              </a:spcBef>
              <a:spcAft>
                <a:spcPts val="0"/>
              </a:spcAft>
              <a:buClr>
                <a:schemeClr val="accent2"/>
              </a:buClr>
              <a:buSzPts val="1000"/>
              <a:buFont typeface="Arial"/>
              <a:buNone/>
              <a:defRPr sz="1000" b="0" i="0" u="none" strike="noStrike" cap="none">
                <a:solidFill>
                  <a:schemeClr val="dk1"/>
                </a:solidFill>
                <a:latin typeface="Gill Sans"/>
                <a:ea typeface="Gill Sans"/>
                <a:cs typeface="Gill Sans"/>
                <a:sym typeface="Gill Sans"/>
              </a:defRPr>
            </a:lvl8pPr>
            <a:lvl9pPr marL="4114800" marR="0" lvl="8" indent="-228600" algn="l" rtl="0">
              <a:lnSpc>
                <a:spcPct val="100000"/>
              </a:lnSpc>
              <a:spcBef>
                <a:spcPts val="1000"/>
              </a:spcBef>
              <a:spcAft>
                <a:spcPts val="0"/>
              </a:spcAft>
              <a:buClr>
                <a:schemeClr val="accent2"/>
              </a:buClr>
              <a:buSzPts val="1000"/>
              <a:buFont typeface="Arial"/>
              <a:buNone/>
              <a:defRPr sz="1000" b="0" i="0" u="none" strike="noStrike" cap="none">
                <a:solidFill>
                  <a:schemeClr val="dk1"/>
                </a:solidFill>
                <a:latin typeface="Gill Sans"/>
                <a:ea typeface="Gill Sans"/>
                <a:cs typeface="Gill Sans"/>
                <a:sym typeface="Gill Sans"/>
              </a:defRPr>
            </a:lvl9pPr>
          </a:lstStyle>
          <a:p>
            <a:endParaRPr/>
          </a:p>
        </p:txBody>
      </p:sp>
      <p:sp>
        <p:nvSpPr>
          <p:cNvPr id="6216" name="Google Shape;6216;p11"/>
          <p:cNvSpPr txBox="1">
            <a:spLocks noGrp="1"/>
          </p:cNvSpPr>
          <p:nvPr>
            <p:ph type="dt" idx="10"/>
          </p:nvPr>
        </p:nvSpPr>
        <p:spPr>
          <a:xfrm>
            <a:off x="7821429" y="6238816"/>
            <a:ext cx="2753700" cy="324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rgbClr val="FFFFFF"/>
                </a:solidFill>
                <a:effectLst>
                  <a:outerShdw blurRad="50800" dist="38100" dir="2700000" algn="tl" rotWithShape="0">
                    <a:prstClr val="black">
                      <a:alpha val="43000"/>
                    </a:prstClr>
                  </a:outerShdw>
                </a:effectLst>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6217" name="Google Shape;6217;p11"/>
          <p:cNvSpPr txBox="1">
            <a:spLocks noGrp="1"/>
          </p:cNvSpPr>
          <p:nvPr>
            <p:ph type="ftr" idx="11"/>
          </p:nvPr>
        </p:nvSpPr>
        <p:spPr>
          <a:xfrm>
            <a:off x="804672" y="6236208"/>
            <a:ext cx="5124900" cy="3201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rgbClr val="FFFFFF"/>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6218" name="Google Shape;6218;p11"/>
          <p:cNvSpPr>
            <a:spLocks noGrp="1"/>
          </p:cNvSpPr>
          <p:nvPr>
            <p:ph type="sldNum" idx="12"/>
          </p:nvPr>
        </p:nvSpPr>
        <p:spPr>
          <a:xfrm>
            <a:off x="10758922" y="6217920"/>
            <a:ext cx="365700" cy="365700"/>
          </a:xfrm>
          <a:prstGeom prst="ellipse">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Gill Sans"/>
                <a:ea typeface="Gill Sans"/>
                <a:cs typeface="Gill Sans"/>
                <a:sym typeface="Gill Sans"/>
              </a:defRPr>
            </a:lvl1pPr>
            <a:lvl2pPr marL="0" marR="0" lvl="1" indent="0" algn="l" rtl="0">
              <a:spcBef>
                <a:spcPts val="0"/>
              </a:spcBef>
              <a:buNone/>
              <a:defRPr sz="1800">
                <a:solidFill>
                  <a:schemeClr val="dk1"/>
                </a:solidFill>
                <a:latin typeface="Gill Sans"/>
                <a:ea typeface="Gill Sans"/>
                <a:cs typeface="Gill Sans"/>
                <a:sym typeface="Gill Sans"/>
              </a:defRPr>
            </a:lvl2pPr>
            <a:lvl3pPr marL="0" marR="0" lvl="2" indent="0" algn="l" rtl="0">
              <a:spcBef>
                <a:spcPts val="0"/>
              </a:spcBef>
              <a:buNone/>
              <a:defRPr sz="1800">
                <a:solidFill>
                  <a:schemeClr val="dk1"/>
                </a:solidFill>
                <a:latin typeface="Gill Sans"/>
                <a:ea typeface="Gill Sans"/>
                <a:cs typeface="Gill Sans"/>
                <a:sym typeface="Gill Sans"/>
              </a:defRPr>
            </a:lvl3pPr>
            <a:lvl4pPr marL="0" marR="0" lvl="3" indent="0" algn="l" rtl="0">
              <a:spcBef>
                <a:spcPts val="0"/>
              </a:spcBef>
              <a:buNone/>
              <a:defRPr sz="1800">
                <a:solidFill>
                  <a:schemeClr val="dk1"/>
                </a:solidFill>
                <a:latin typeface="Gill Sans"/>
                <a:ea typeface="Gill Sans"/>
                <a:cs typeface="Gill Sans"/>
                <a:sym typeface="Gill Sans"/>
              </a:defRPr>
            </a:lvl4pPr>
            <a:lvl5pPr marL="0" marR="0" lvl="4" indent="0" algn="l" rtl="0">
              <a:spcBef>
                <a:spcPts val="0"/>
              </a:spcBef>
              <a:buNone/>
              <a:defRPr sz="1800">
                <a:solidFill>
                  <a:schemeClr val="dk1"/>
                </a:solidFill>
                <a:latin typeface="Gill Sans"/>
                <a:ea typeface="Gill Sans"/>
                <a:cs typeface="Gill Sans"/>
                <a:sym typeface="Gill Sans"/>
              </a:defRPr>
            </a:lvl5pPr>
            <a:lvl6pPr marL="0" marR="0" lvl="5" indent="0" algn="l" rtl="0">
              <a:spcBef>
                <a:spcPts val="0"/>
              </a:spcBef>
              <a:buNone/>
              <a:defRPr sz="1800">
                <a:solidFill>
                  <a:schemeClr val="dk1"/>
                </a:solidFill>
                <a:latin typeface="Gill Sans"/>
                <a:ea typeface="Gill Sans"/>
                <a:cs typeface="Gill Sans"/>
                <a:sym typeface="Gill Sans"/>
              </a:defRPr>
            </a:lvl6pPr>
            <a:lvl7pPr marL="0" marR="0" lvl="6" indent="0" algn="l" rtl="0">
              <a:spcBef>
                <a:spcPts val="0"/>
              </a:spcBef>
              <a:buNone/>
              <a:defRPr sz="1800">
                <a:solidFill>
                  <a:schemeClr val="dk1"/>
                </a:solidFill>
                <a:latin typeface="Gill Sans"/>
                <a:ea typeface="Gill Sans"/>
                <a:cs typeface="Gill Sans"/>
                <a:sym typeface="Gill Sans"/>
              </a:defRPr>
            </a:lvl7pPr>
            <a:lvl8pPr marL="0" marR="0" lvl="7" indent="0" algn="l" rtl="0">
              <a:spcBef>
                <a:spcPts val="0"/>
              </a:spcBef>
              <a:buNone/>
              <a:defRPr sz="1800">
                <a:solidFill>
                  <a:schemeClr val="dk1"/>
                </a:solidFill>
                <a:latin typeface="Gill Sans"/>
                <a:ea typeface="Gill Sans"/>
                <a:cs typeface="Gill Sans"/>
                <a:sym typeface="Gill Sans"/>
              </a:defRPr>
            </a:lvl8pPr>
            <a:lvl9pPr marL="0" marR="0" lvl="8" indent="0" algn="l" rtl="0">
              <a:spcBef>
                <a:spcPts val="0"/>
              </a:spcBef>
              <a:buNone/>
              <a:defRPr sz="1800">
                <a:solidFill>
                  <a:schemeClr val="dk1"/>
                </a:solidFill>
                <a:latin typeface="Gill Sans"/>
                <a:ea typeface="Gill Sans"/>
                <a:cs typeface="Gill Sans"/>
                <a:sym typeface="Gill Sans"/>
              </a:defRPr>
            </a:lvl9pPr>
          </a:lstStyle>
          <a:p>
            <a:pPr marL="0" lvl="0" indent="0" algn="l" rtl="0">
              <a:spcBef>
                <a:spcPts val="0"/>
              </a:spcBef>
              <a:spcAft>
                <a:spcPts val="0"/>
              </a:spcAft>
              <a:buNone/>
            </a:pPr>
            <a:fld id="{00000000-1234-1234-1234-123412341234}" type="slidenum">
              <a:rPr lang="es-CO"/>
              <a:pPr marL="0" lvl="0" indent="0" algn="l" rtl="0">
                <a:spcBef>
                  <a:spcPts val="0"/>
                </a:spcBef>
                <a:spcAft>
                  <a:spcPts val="0"/>
                </a:spcAft>
                <a:buNone/>
              </a:pP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219"/>
        <p:cNvGrpSpPr/>
        <p:nvPr/>
      </p:nvGrpSpPr>
      <p:grpSpPr>
        <a:xfrm>
          <a:off x="0" y="0"/>
          <a:ext cx="0" cy="0"/>
          <a:chOff x="0" y="0"/>
          <a:chExt cx="0" cy="0"/>
        </a:xfrm>
      </p:grpSpPr>
      <p:sp>
        <p:nvSpPr>
          <p:cNvPr id="6220" name="Google Shape;6220;p12"/>
          <p:cNvSpPr txBox="1">
            <a:spLocks noGrp="1"/>
          </p:cNvSpPr>
          <p:nvPr>
            <p:ph type="title"/>
          </p:nvPr>
        </p:nvSpPr>
        <p:spPr>
          <a:xfrm>
            <a:off x="2231137" y="964692"/>
            <a:ext cx="7729801" cy="1188600"/>
          </a:xfrm>
          <a:prstGeom prst="rect">
            <a:avLst/>
          </a:prstGeom>
          <a:noFill/>
          <a:ln>
            <a:noFill/>
          </a:ln>
        </p:spPr>
        <p:txBody>
          <a:bodyPr spcFirstLastPara="1" wrap="square" lIns="91425" tIns="45700" rIns="91425" bIns="45700" anchor="t" anchorCtr="0">
            <a:noAutofit/>
          </a:bodyPr>
          <a:lstStyle>
            <a:lvl1pPr marR="0" lvl="0" algn="ctr" rtl="0">
              <a:lnSpc>
                <a:spcPct val="90000"/>
              </a:lnSpc>
              <a:spcBef>
                <a:spcPts val="0"/>
              </a:spcBef>
              <a:spcAft>
                <a:spcPts val="0"/>
              </a:spcAft>
              <a:buClr>
                <a:srgbClr val="262626"/>
              </a:buClr>
              <a:buSzPts val="2800"/>
              <a:buFont typeface="Gill Sans"/>
              <a:buNone/>
              <a:defRPr sz="2800" b="0" i="0" u="none" strike="noStrike" cap="none">
                <a:solidFill>
                  <a:srgbClr val="262626"/>
                </a:solidFill>
                <a:latin typeface="Gill Sans"/>
                <a:ea typeface="Gill Sans"/>
                <a:cs typeface="Gill Sans"/>
                <a:sym typeface="Gill Sans"/>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221" name="Google Shape;6221;p12"/>
          <p:cNvSpPr txBox="1">
            <a:spLocks noGrp="1"/>
          </p:cNvSpPr>
          <p:nvPr>
            <p:ph type="body" idx="1"/>
          </p:nvPr>
        </p:nvSpPr>
        <p:spPr>
          <a:xfrm rot="5400000">
            <a:off x="4544964" y="324144"/>
            <a:ext cx="3102000" cy="7729801"/>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1000"/>
              </a:spcBef>
              <a:spcAft>
                <a:spcPts val="0"/>
              </a:spcAft>
              <a:buClr>
                <a:schemeClr val="accent2"/>
              </a:buClr>
              <a:buSzPts val="1800"/>
              <a:buFont typeface="Arial"/>
              <a:buChar char="•"/>
              <a:defRPr sz="1800">
                <a:solidFill>
                  <a:srgbClr val="262626"/>
                </a:solidFill>
                <a:latin typeface="Gill Sans"/>
                <a:ea typeface="Gill Sans"/>
                <a:cs typeface="Gill Sans"/>
                <a:sym typeface="Gill Sans"/>
              </a:defRPr>
            </a:lvl1pPr>
            <a:lvl2pPr marL="914400" marR="0" lvl="1"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2pPr>
            <a:lvl3pPr marL="1371600" marR="0" lvl="2"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3pPr>
            <a:lvl4pPr marL="1828800" marR="0" lvl="3"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4pPr>
            <a:lvl5pPr marL="2286000" marR="0" lvl="4"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5pPr>
            <a:lvl6pPr marL="2743200" marR="0" lvl="5"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6pPr>
            <a:lvl7pPr marL="3200400" marR="0" lvl="6"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7pPr>
            <a:lvl8pPr marL="3657600" marR="0" lvl="7"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8pPr>
            <a:lvl9pPr marL="4114800" marR="0" lvl="8"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9pPr>
          </a:lstStyle>
          <a:p>
            <a:endParaRPr/>
          </a:p>
        </p:txBody>
      </p:sp>
      <p:sp>
        <p:nvSpPr>
          <p:cNvPr id="6222" name="Google Shape;6222;p12"/>
          <p:cNvSpPr txBox="1">
            <a:spLocks noGrp="1"/>
          </p:cNvSpPr>
          <p:nvPr>
            <p:ph type="dt" idx="10"/>
          </p:nvPr>
        </p:nvSpPr>
        <p:spPr>
          <a:xfrm>
            <a:off x="7821429" y="6238816"/>
            <a:ext cx="2753700" cy="324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6223" name="Google Shape;6223;p12"/>
          <p:cNvSpPr txBox="1">
            <a:spLocks noGrp="1"/>
          </p:cNvSpPr>
          <p:nvPr>
            <p:ph type="ftr" idx="11"/>
          </p:nvPr>
        </p:nvSpPr>
        <p:spPr>
          <a:xfrm>
            <a:off x="1600202" y="6236208"/>
            <a:ext cx="5901300" cy="3201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6224" name="Google Shape;6224;p12"/>
          <p:cNvSpPr>
            <a:spLocks noGrp="1"/>
          </p:cNvSpPr>
          <p:nvPr>
            <p:ph type="sldNum" idx="12"/>
          </p:nvPr>
        </p:nvSpPr>
        <p:spPr>
          <a:xfrm>
            <a:off x="10758922" y="6217920"/>
            <a:ext cx="365700" cy="365700"/>
          </a:xfrm>
          <a:prstGeom prst="ellipse">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Gill Sans"/>
                <a:ea typeface="Gill Sans"/>
                <a:cs typeface="Gill Sans"/>
                <a:sym typeface="Gill Sans"/>
              </a:defRPr>
            </a:lvl1pPr>
            <a:lvl2pPr marL="0" marR="0" lvl="1" indent="0" algn="l" rtl="0">
              <a:spcBef>
                <a:spcPts val="0"/>
              </a:spcBef>
              <a:buNone/>
              <a:defRPr sz="1800">
                <a:solidFill>
                  <a:schemeClr val="dk1"/>
                </a:solidFill>
                <a:latin typeface="Gill Sans"/>
                <a:ea typeface="Gill Sans"/>
                <a:cs typeface="Gill Sans"/>
                <a:sym typeface="Gill Sans"/>
              </a:defRPr>
            </a:lvl2pPr>
            <a:lvl3pPr marL="0" marR="0" lvl="2" indent="0" algn="l" rtl="0">
              <a:spcBef>
                <a:spcPts val="0"/>
              </a:spcBef>
              <a:buNone/>
              <a:defRPr sz="1800">
                <a:solidFill>
                  <a:schemeClr val="dk1"/>
                </a:solidFill>
                <a:latin typeface="Gill Sans"/>
                <a:ea typeface="Gill Sans"/>
                <a:cs typeface="Gill Sans"/>
                <a:sym typeface="Gill Sans"/>
              </a:defRPr>
            </a:lvl3pPr>
            <a:lvl4pPr marL="0" marR="0" lvl="3" indent="0" algn="l" rtl="0">
              <a:spcBef>
                <a:spcPts val="0"/>
              </a:spcBef>
              <a:buNone/>
              <a:defRPr sz="1800">
                <a:solidFill>
                  <a:schemeClr val="dk1"/>
                </a:solidFill>
                <a:latin typeface="Gill Sans"/>
                <a:ea typeface="Gill Sans"/>
                <a:cs typeface="Gill Sans"/>
                <a:sym typeface="Gill Sans"/>
              </a:defRPr>
            </a:lvl4pPr>
            <a:lvl5pPr marL="0" marR="0" lvl="4" indent="0" algn="l" rtl="0">
              <a:spcBef>
                <a:spcPts val="0"/>
              </a:spcBef>
              <a:buNone/>
              <a:defRPr sz="1800">
                <a:solidFill>
                  <a:schemeClr val="dk1"/>
                </a:solidFill>
                <a:latin typeface="Gill Sans"/>
                <a:ea typeface="Gill Sans"/>
                <a:cs typeface="Gill Sans"/>
                <a:sym typeface="Gill Sans"/>
              </a:defRPr>
            </a:lvl5pPr>
            <a:lvl6pPr marL="0" marR="0" lvl="5" indent="0" algn="l" rtl="0">
              <a:spcBef>
                <a:spcPts val="0"/>
              </a:spcBef>
              <a:buNone/>
              <a:defRPr sz="1800">
                <a:solidFill>
                  <a:schemeClr val="dk1"/>
                </a:solidFill>
                <a:latin typeface="Gill Sans"/>
                <a:ea typeface="Gill Sans"/>
                <a:cs typeface="Gill Sans"/>
                <a:sym typeface="Gill Sans"/>
              </a:defRPr>
            </a:lvl6pPr>
            <a:lvl7pPr marL="0" marR="0" lvl="6" indent="0" algn="l" rtl="0">
              <a:spcBef>
                <a:spcPts val="0"/>
              </a:spcBef>
              <a:buNone/>
              <a:defRPr sz="1800">
                <a:solidFill>
                  <a:schemeClr val="dk1"/>
                </a:solidFill>
                <a:latin typeface="Gill Sans"/>
                <a:ea typeface="Gill Sans"/>
                <a:cs typeface="Gill Sans"/>
                <a:sym typeface="Gill Sans"/>
              </a:defRPr>
            </a:lvl7pPr>
            <a:lvl8pPr marL="0" marR="0" lvl="7" indent="0" algn="l" rtl="0">
              <a:spcBef>
                <a:spcPts val="0"/>
              </a:spcBef>
              <a:buNone/>
              <a:defRPr sz="1800">
                <a:solidFill>
                  <a:schemeClr val="dk1"/>
                </a:solidFill>
                <a:latin typeface="Gill Sans"/>
                <a:ea typeface="Gill Sans"/>
                <a:cs typeface="Gill Sans"/>
                <a:sym typeface="Gill Sans"/>
              </a:defRPr>
            </a:lvl8pPr>
            <a:lvl9pPr marL="0" marR="0" lvl="8" indent="0" algn="l" rtl="0">
              <a:spcBef>
                <a:spcPts val="0"/>
              </a:spcBef>
              <a:buNone/>
              <a:defRPr sz="1800">
                <a:solidFill>
                  <a:schemeClr val="dk1"/>
                </a:solidFill>
                <a:latin typeface="Gill Sans"/>
                <a:ea typeface="Gill Sans"/>
                <a:cs typeface="Gill Sans"/>
                <a:sym typeface="Gill Sans"/>
              </a:defRPr>
            </a:lvl9pPr>
          </a:lstStyle>
          <a:p>
            <a:pPr marL="0" lvl="0" indent="0" algn="l" rtl="0">
              <a:spcBef>
                <a:spcPts val="0"/>
              </a:spcBef>
              <a:spcAft>
                <a:spcPts val="0"/>
              </a:spcAft>
              <a:buNone/>
            </a:pPr>
            <a:fld id="{00000000-1234-1234-1234-123412341234}" type="slidenum">
              <a:rPr lang="es-CO"/>
              <a:pPr marL="0" lvl="0" indent="0" algn="l" rtl="0">
                <a:spcBef>
                  <a:spcPts val="0"/>
                </a:spcBef>
                <a:spcAft>
                  <a:spcPts val="0"/>
                </a:spcAft>
                <a:buNone/>
              </a:pP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6225"/>
        <p:cNvGrpSpPr/>
        <p:nvPr/>
      </p:nvGrpSpPr>
      <p:grpSpPr>
        <a:xfrm>
          <a:off x="0" y="0"/>
          <a:ext cx="0" cy="0"/>
          <a:chOff x="0" y="0"/>
          <a:chExt cx="0" cy="0"/>
        </a:xfrm>
      </p:grpSpPr>
      <p:sp>
        <p:nvSpPr>
          <p:cNvPr id="6226" name="Google Shape;6226;p13"/>
          <p:cNvSpPr txBox="1">
            <a:spLocks noGrp="1"/>
          </p:cNvSpPr>
          <p:nvPr>
            <p:ph type="title"/>
          </p:nvPr>
        </p:nvSpPr>
        <p:spPr>
          <a:xfrm rot="5400000">
            <a:off x="6810572" y="2779710"/>
            <a:ext cx="4983600" cy="1298700"/>
          </a:xfrm>
          <a:prstGeom prst="rect">
            <a:avLst/>
          </a:prstGeom>
          <a:noFill/>
          <a:ln>
            <a:noFill/>
          </a:ln>
        </p:spPr>
        <p:txBody>
          <a:bodyPr spcFirstLastPara="1" wrap="square" lIns="91425" tIns="45700" rIns="91425" bIns="45700" anchor="t" anchorCtr="0">
            <a:noAutofit/>
          </a:bodyPr>
          <a:lstStyle>
            <a:lvl1pPr marR="0" lvl="0" algn="ctr" rtl="0">
              <a:lnSpc>
                <a:spcPct val="90000"/>
              </a:lnSpc>
              <a:spcBef>
                <a:spcPts val="0"/>
              </a:spcBef>
              <a:spcAft>
                <a:spcPts val="0"/>
              </a:spcAft>
              <a:buClr>
                <a:srgbClr val="262626"/>
              </a:buClr>
              <a:buSzPts val="2800"/>
              <a:buFont typeface="Gill Sans"/>
              <a:buNone/>
              <a:defRPr sz="2800" b="0" i="0" u="none" strike="noStrike" cap="none">
                <a:solidFill>
                  <a:srgbClr val="262626"/>
                </a:solidFill>
                <a:latin typeface="Gill Sans"/>
                <a:ea typeface="Gill Sans"/>
                <a:cs typeface="Gill Sans"/>
                <a:sym typeface="Gill Sans"/>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227" name="Google Shape;6227;p13"/>
          <p:cNvSpPr txBox="1">
            <a:spLocks noGrp="1"/>
          </p:cNvSpPr>
          <p:nvPr>
            <p:ph type="body" idx="1"/>
          </p:nvPr>
        </p:nvSpPr>
        <p:spPr>
          <a:xfrm rot="5400000">
            <a:off x="2838525" y="329760"/>
            <a:ext cx="4983600" cy="6198601"/>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1000"/>
              </a:spcBef>
              <a:spcAft>
                <a:spcPts val="0"/>
              </a:spcAft>
              <a:buClr>
                <a:schemeClr val="accent2"/>
              </a:buClr>
              <a:buSzPts val="1800"/>
              <a:buFont typeface="Arial"/>
              <a:buChar char="•"/>
              <a:defRPr sz="1800">
                <a:solidFill>
                  <a:srgbClr val="262626"/>
                </a:solidFill>
                <a:latin typeface="Gill Sans"/>
                <a:ea typeface="Gill Sans"/>
                <a:cs typeface="Gill Sans"/>
                <a:sym typeface="Gill Sans"/>
              </a:defRPr>
            </a:lvl1pPr>
            <a:lvl2pPr marL="914400" marR="0" lvl="1"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2pPr>
            <a:lvl3pPr marL="1371600" marR="0" lvl="2"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3pPr>
            <a:lvl4pPr marL="1828800" marR="0" lvl="3"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4pPr>
            <a:lvl5pPr marL="2286000" marR="0" lvl="4"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5pPr>
            <a:lvl6pPr marL="2743200" marR="0" lvl="5"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6pPr>
            <a:lvl7pPr marL="3200400" marR="0" lvl="6"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7pPr>
            <a:lvl8pPr marL="3657600" marR="0" lvl="7"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8pPr>
            <a:lvl9pPr marL="4114800" marR="0" lvl="8"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9pPr>
          </a:lstStyle>
          <a:p>
            <a:endParaRPr/>
          </a:p>
        </p:txBody>
      </p:sp>
      <p:sp>
        <p:nvSpPr>
          <p:cNvPr id="6228" name="Google Shape;6228;p13"/>
          <p:cNvSpPr txBox="1">
            <a:spLocks noGrp="1"/>
          </p:cNvSpPr>
          <p:nvPr>
            <p:ph type="dt" idx="10"/>
          </p:nvPr>
        </p:nvSpPr>
        <p:spPr>
          <a:xfrm>
            <a:off x="7821429" y="6238816"/>
            <a:ext cx="2753700" cy="324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6229" name="Google Shape;6229;p13"/>
          <p:cNvSpPr txBox="1">
            <a:spLocks noGrp="1"/>
          </p:cNvSpPr>
          <p:nvPr>
            <p:ph type="ftr" idx="11"/>
          </p:nvPr>
        </p:nvSpPr>
        <p:spPr>
          <a:xfrm>
            <a:off x="1600202" y="6236208"/>
            <a:ext cx="5901300" cy="3201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6230" name="Google Shape;6230;p13"/>
          <p:cNvSpPr>
            <a:spLocks noGrp="1"/>
          </p:cNvSpPr>
          <p:nvPr>
            <p:ph type="sldNum" idx="12"/>
          </p:nvPr>
        </p:nvSpPr>
        <p:spPr>
          <a:xfrm>
            <a:off x="10758922" y="6217920"/>
            <a:ext cx="365700" cy="365700"/>
          </a:xfrm>
          <a:prstGeom prst="ellipse">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Gill Sans"/>
                <a:ea typeface="Gill Sans"/>
                <a:cs typeface="Gill Sans"/>
                <a:sym typeface="Gill Sans"/>
              </a:defRPr>
            </a:lvl1pPr>
            <a:lvl2pPr marL="0" marR="0" lvl="1" indent="0" algn="l" rtl="0">
              <a:spcBef>
                <a:spcPts val="0"/>
              </a:spcBef>
              <a:buNone/>
              <a:defRPr sz="1800">
                <a:solidFill>
                  <a:schemeClr val="dk1"/>
                </a:solidFill>
                <a:latin typeface="Gill Sans"/>
                <a:ea typeface="Gill Sans"/>
                <a:cs typeface="Gill Sans"/>
                <a:sym typeface="Gill Sans"/>
              </a:defRPr>
            </a:lvl2pPr>
            <a:lvl3pPr marL="0" marR="0" lvl="2" indent="0" algn="l" rtl="0">
              <a:spcBef>
                <a:spcPts val="0"/>
              </a:spcBef>
              <a:buNone/>
              <a:defRPr sz="1800">
                <a:solidFill>
                  <a:schemeClr val="dk1"/>
                </a:solidFill>
                <a:latin typeface="Gill Sans"/>
                <a:ea typeface="Gill Sans"/>
                <a:cs typeface="Gill Sans"/>
                <a:sym typeface="Gill Sans"/>
              </a:defRPr>
            </a:lvl3pPr>
            <a:lvl4pPr marL="0" marR="0" lvl="3" indent="0" algn="l" rtl="0">
              <a:spcBef>
                <a:spcPts val="0"/>
              </a:spcBef>
              <a:buNone/>
              <a:defRPr sz="1800">
                <a:solidFill>
                  <a:schemeClr val="dk1"/>
                </a:solidFill>
                <a:latin typeface="Gill Sans"/>
                <a:ea typeface="Gill Sans"/>
                <a:cs typeface="Gill Sans"/>
                <a:sym typeface="Gill Sans"/>
              </a:defRPr>
            </a:lvl4pPr>
            <a:lvl5pPr marL="0" marR="0" lvl="4" indent="0" algn="l" rtl="0">
              <a:spcBef>
                <a:spcPts val="0"/>
              </a:spcBef>
              <a:buNone/>
              <a:defRPr sz="1800">
                <a:solidFill>
                  <a:schemeClr val="dk1"/>
                </a:solidFill>
                <a:latin typeface="Gill Sans"/>
                <a:ea typeface="Gill Sans"/>
                <a:cs typeface="Gill Sans"/>
                <a:sym typeface="Gill Sans"/>
              </a:defRPr>
            </a:lvl5pPr>
            <a:lvl6pPr marL="0" marR="0" lvl="5" indent="0" algn="l" rtl="0">
              <a:spcBef>
                <a:spcPts val="0"/>
              </a:spcBef>
              <a:buNone/>
              <a:defRPr sz="1800">
                <a:solidFill>
                  <a:schemeClr val="dk1"/>
                </a:solidFill>
                <a:latin typeface="Gill Sans"/>
                <a:ea typeface="Gill Sans"/>
                <a:cs typeface="Gill Sans"/>
                <a:sym typeface="Gill Sans"/>
              </a:defRPr>
            </a:lvl6pPr>
            <a:lvl7pPr marL="0" marR="0" lvl="6" indent="0" algn="l" rtl="0">
              <a:spcBef>
                <a:spcPts val="0"/>
              </a:spcBef>
              <a:buNone/>
              <a:defRPr sz="1800">
                <a:solidFill>
                  <a:schemeClr val="dk1"/>
                </a:solidFill>
                <a:latin typeface="Gill Sans"/>
                <a:ea typeface="Gill Sans"/>
                <a:cs typeface="Gill Sans"/>
                <a:sym typeface="Gill Sans"/>
              </a:defRPr>
            </a:lvl7pPr>
            <a:lvl8pPr marL="0" marR="0" lvl="7" indent="0" algn="l" rtl="0">
              <a:spcBef>
                <a:spcPts val="0"/>
              </a:spcBef>
              <a:buNone/>
              <a:defRPr sz="1800">
                <a:solidFill>
                  <a:schemeClr val="dk1"/>
                </a:solidFill>
                <a:latin typeface="Gill Sans"/>
                <a:ea typeface="Gill Sans"/>
                <a:cs typeface="Gill Sans"/>
                <a:sym typeface="Gill Sans"/>
              </a:defRPr>
            </a:lvl8pPr>
            <a:lvl9pPr marL="0" marR="0" lvl="8" indent="0" algn="l" rtl="0">
              <a:spcBef>
                <a:spcPts val="0"/>
              </a:spcBef>
              <a:buNone/>
              <a:defRPr sz="1800">
                <a:solidFill>
                  <a:schemeClr val="dk1"/>
                </a:solidFill>
                <a:latin typeface="Gill Sans"/>
                <a:ea typeface="Gill Sans"/>
                <a:cs typeface="Gill Sans"/>
                <a:sym typeface="Gill Sans"/>
              </a:defRPr>
            </a:lvl9pPr>
          </a:lstStyle>
          <a:p>
            <a:pPr marL="0" lvl="0" indent="0" algn="l" rtl="0">
              <a:spcBef>
                <a:spcPts val="0"/>
              </a:spcBef>
              <a:spcAft>
                <a:spcPts val="0"/>
              </a:spcAft>
              <a:buNone/>
            </a:pPr>
            <a:fld id="{00000000-1234-1234-1234-123412341234}" type="slidenum">
              <a:rPr lang="es-CO"/>
              <a:pPr marL="0" lvl="0" indent="0" algn="l" rtl="0">
                <a:spcBef>
                  <a:spcPts val="0"/>
                </a:spcBef>
                <a:spcAft>
                  <a:spcPts val="0"/>
                </a:spcAft>
                <a:buNone/>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155"/>
        <p:cNvGrpSpPr/>
        <p:nvPr/>
      </p:nvGrpSpPr>
      <p:grpSpPr>
        <a:xfrm>
          <a:off x="0" y="0"/>
          <a:ext cx="0" cy="0"/>
          <a:chOff x="0" y="0"/>
          <a:chExt cx="0" cy="0"/>
        </a:xfrm>
      </p:grpSpPr>
      <p:pic>
        <p:nvPicPr>
          <p:cNvPr id="6156" name="Google Shape;6156;p1" descr="C:\Users\Windows Seven\Downloads\Imagen1.jpg"/>
          <p:cNvPicPr preferRelativeResize="0"/>
          <p:nvPr/>
        </p:nvPicPr>
        <p:blipFill rotWithShape="1">
          <a:blip r:embed="rId11">
            <a:alphaModFix/>
          </a:blip>
          <a:srcRect/>
          <a:stretch/>
        </p:blipFill>
        <p:spPr>
          <a:xfrm>
            <a:off x="13648" y="0"/>
            <a:ext cx="12178354" cy="6865206"/>
          </a:xfrm>
          <a:prstGeom prst="rect">
            <a:avLst/>
          </a:prstGeom>
          <a:noFill/>
          <a:ln>
            <a:noFill/>
          </a:ln>
        </p:spPr>
      </p:pic>
      <p:pic>
        <p:nvPicPr>
          <p:cNvPr id="6157" name="Google Shape;6157;p1"/>
          <p:cNvPicPr preferRelativeResize="0"/>
          <p:nvPr/>
        </p:nvPicPr>
        <p:blipFill rotWithShape="1">
          <a:blip r:embed="rId12">
            <a:alphaModFix/>
          </a:blip>
          <a:srcRect/>
          <a:stretch/>
        </p:blipFill>
        <p:spPr>
          <a:xfrm>
            <a:off x="10818828" y="70051"/>
            <a:ext cx="1359525" cy="123149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3" r:id="rId3"/>
    <p:sldLayoutId id="2147483654" r:id="rId4"/>
    <p:sldLayoutId id="2147483655"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34"/>
        <p:cNvGrpSpPr/>
        <p:nvPr/>
      </p:nvGrpSpPr>
      <p:grpSpPr>
        <a:xfrm>
          <a:off x="0" y="0"/>
          <a:ext cx="0" cy="0"/>
          <a:chOff x="0" y="0"/>
          <a:chExt cx="0" cy="0"/>
        </a:xfrm>
      </p:grpSpPr>
      <p:sp>
        <p:nvSpPr>
          <p:cNvPr id="6235" name="Google Shape;6235;p14"/>
          <p:cNvSpPr txBox="1">
            <a:spLocks noGrp="1"/>
          </p:cNvSpPr>
          <p:nvPr>
            <p:ph type="ctrTitle"/>
          </p:nvPr>
        </p:nvSpPr>
        <p:spPr>
          <a:xfrm>
            <a:off x="1510261" y="1735528"/>
            <a:ext cx="8991600" cy="3511030"/>
          </a:xfrm>
          <a:prstGeom prst="rect">
            <a:avLst/>
          </a:prstGeom>
          <a:solidFill>
            <a:srgbClr val="E2A2B4">
              <a:alpha val="20000"/>
            </a:srgbClr>
          </a:solidFill>
          <a:ln w="38100" cap="flat" cmpd="sng">
            <a:solidFill>
              <a:srgbClr val="404040"/>
            </a:solidFill>
            <a:prstDash val="solid"/>
            <a:round/>
            <a:headEnd type="none" w="sm" len="sm"/>
            <a:tailEnd type="none" w="sm" len="sm"/>
          </a:ln>
        </p:spPr>
        <p:txBody>
          <a:bodyPr spcFirstLastPara="1" wrap="square" lIns="274300" tIns="45700" rIns="274300" bIns="45700" anchor="ctr" anchorCtr="1">
            <a:normAutofit/>
          </a:bodyPr>
          <a:lstStyle/>
          <a:p>
            <a:pPr marL="0" lvl="0" indent="0" algn="ctr" rtl="0">
              <a:lnSpc>
                <a:spcPct val="90000"/>
              </a:lnSpc>
              <a:spcBef>
                <a:spcPts val="0"/>
              </a:spcBef>
              <a:spcAft>
                <a:spcPts val="0"/>
              </a:spcAft>
              <a:buClr>
                <a:srgbClr val="262626"/>
              </a:buClr>
              <a:buSzPts val="3420"/>
              <a:buFont typeface="Gill Sans"/>
              <a:buNone/>
            </a:pPr>
            <a:r>
              <a:rPr lang="es-CO" sz="3420" b="1" dirty="0"/>
              <a:t/>
            </a:r>
            <a:br>
              <a:rPr lang="es-CO" sz="3420" b="1" dirty="0"/>
            </a:br>
            <a:r>
              <a:rPr lang="es-CO" sz="3420" dirty="0" smtClean="0"/>
              <a:t>Estatuto Temporal de Protección para Migrantes Venezolanos</a:t>
            </a:r>
            <a:r>
              <a:rPr lang="es-CO" sz="3420" dirty="0"/>
              <a:t/>
            </a:r>
            <a:br>
              <a:rPr lang="es-CO" sz="3420" dirty="0"/>
            </a:br>
            <a:r>
              <a:rPr lang="es-CO" sz="3420" dirty="0"/>
              <a:t/>
            </a:r>
            <a:br>
              <a:rPr lang="es-CO" sz="3420" dirty="0"/>
            </a:br>
            <a:r>
              <a:rPr lang="es-CO" sz="2430" dirty="0" smtClean="0"/>
              <a:t>ETPMV</a:t>
            </a:r>
            <a:br>
              <a:rPr lang="es-CO" sz="2430" dirty="0" smtClean="0"/>
            </a:br>
            <a:r>
              <a:rPr lang="es-CO" sz="2430" dirty="0" smtClean="0"/>
              <a:t/>
            </a:r>
            <a:br>
              <a:rPr lang="es-CO" sz="2430" dirty="0" smtClean="0"/>
            </a:br>
            <a:r>
              <a:rPr lang="es-CO" sz="2000" dirty="0" smtClean="0"/>
              <a:t>Visión del SNPS/CC a la luz de la Doctrina Social de la Iglesia</a:t>
            </a:r>
            <a:endParaRPr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6247" name="Google Shape;6247;p16"/>
          <p:cNvSpPr txBox="1"/>
          <p:nvPr/>
        </p:nvSpPr>
        <p:spPr>
          <a:xfrm>
            <a:off x="223595" y="313576"/>
            <a:ext cx="8456381" cy="546233"/>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2"/>
              </a:buClr>
              <a:buSzPts val="2600"/>
              <a:buFont typeface="Arial"/>
              <a:buNone/>
            </a:pPr>
            <a:r>
              <a:rPr lang="es-CO" sz="2600" b="1" dirty="0" smtClean="0">
                <a:solidFill>
                  <a:srgbClr val="3477B2"/>
                </a:solidFill>
                <a:latin typeface="Gill Sans"/>
                <a:ea typeface="Gill Sans"/>
                <a:cs typeface="Gill Sans"/>
                <a:sym typeface="Gill Sans"/>
              </a:rPr>
              <a:t>Se trata de “un corazón abierto al mundo entero</a:t>
            </a:r>
            <a:endParaRPr sz="2600">
              <a:solidFill>
                <a:schemeClr val="tx1"/>
              </a:solidFill>
              <a:latin typeface="Gill Sans"/>
              <a:ea typeface="Gill Sans"/>
              <a:cs typeface="Gill Sans"/>
              <a:sym typeface="Gill Sans"/>
            </a:endParaRPr>
          </a:p>
        </p:txBody>
      </p:sp>
      <p:sp>
        <p:nvSpPr>
          <p:cNvPr id="3" name="Hexágono 7">
            <a:extLst>
              <a:ext uri="{FF2B5EF4-FFF2-40B4-BE49-F238E27FC236}">
                <a16:creationId xmlns:a16="http://schemas.microsoft.com/office/drawing/2014/main" id="{6B540A2A-7FAF-4FDA-A292-032544E6DD61}"/>
              </a:ext>
            </a:extLst>
          </p:cNvPr>
          <p:cNvSpPr/>
          <p:nvPr/>
        </p:nvSpPr>
        <p:spPr>
          <a:xfrm>
            <a:off x="5176347" y="2895449"/>
            <a:ext cx="1953597" cy="1715436"/>
          </a:xfrm>
          <a:prstGeom prst="hexagon">
            <a:avLst>
              <a:gd name="adj" fmla="val 28570"/>
              <a:gd name="vf" fmla="val 115470"/>
            </a:avLst>
          </a:prstGeom>
          <a:solidFill>
            <a:srgbClr val="00206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txBody>
          <a:bodyPr/>
          <a:lstStyle/>
          <a:p>
            <a:endParaRPr lang="en-US" b="1" dirty="0">
              <a:latin typeface="Gill Sans"/>
            </a:endParaRPr>
          </a:p>
        </p:txBody>
      </p:sp>
      <p:grpSp>
        <p:nvGrpSpPr>
          <p:cNvPr id="4" name="Grupo 9">
            <a:extLst>
              <a:ext uri="{FF2B5EF4-FFF2-40B4-BE49-F238E27FC236}">
                <a16:creationId xmlns:a16="http://schemas.microsoft.com/office/drawing/2014/main" id="{0A184184-E846-4E93-82D0-441E223338F0}"/>
              </a:ext>
            </a:extLst>
          </p:cNvPr>
          <p:cNvGrpSpPr/>
          <p:nvPr/>
        </p:nvGrpSpPr>
        <p:grpSpPr>
          <a:xfrm>
            <a:off x="5270618" y="4774070"/>
            <a:ext cx="1783635" cy="1523791"/>
            <a:chOff x="516236" y="7962"/>
            <a:chExt cx="1783635" cy="1523791"/>
          </a:xfrm>
          <a:solidFill>
            <a:schemeClr val="accent5">
              <a:lumMod val="75000"/>
            </a:schemeClr>
          </a:solidFill>
          <a:scene3d>
            <a:camera prst="orthographicFront"/>
            <a:lightRig rig="threePt" dir="t">
              <a:rot lat="0" lon="0" rev="7500000"/>
            </a:lightRig>
          </a:scene3d>
        </p:grpSpPr>
        <p:sp>
          <p:nvSpPr>
            <p:cNvPr id="5" name="Hexágono 10">
              <a:extLst>
                <a:ext uri="{FF2B5EF4-FFF2-40B4-BE49-F238E27FC236}">
                  <a16:creationId xmlns:a16="http://schemas.microsoft.com/office/drawing/2014/main" id="{9B69E020-26AD-4BDE-9369-5719DE978A4F}"/>
                </a:ext>
              </a:extLst>
            </p:cNvPr>
            <p:cNvSpPr/>
            <p:nvPr/>
          </p:nvSpPr>
          <p:spPr>
            <a:xfrm>
              <a:off x="516236" y="7962"/>
              <a:ext cx="1783635" cy="1523791"/>
            </a:xfrm>
            <a:prstGeom prst="hexagon">
              <a:avLst>
                <a:gd name="adj" fmla="val 28570"/>
                <a:gd name="vf" fmla="val 115470"/>
              </a:avLst>
            </a:prstGeom>
            <a:grpFill/>
            <a:sp3d prstMaterial="plastic">
              <a:bevelT w="127000" h="25400" prst="relaxedInset"/>
            </a:sp3d>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sp>
        <p:sp>
          <p:nvSpPr>
            <p:cNvPr id="6" name="Hexágono 4">
              <a:extLst>
                <a:ext uri="{FF2B5EF4-FFF2-40B4-BE49-F238E27FC236}">
                  <a16:creationId xmlns:a16="http://schemas.microsoft.com/office/drawing/2014/main" id="{51391356-6E43-47E0-A067-53F97C32DD51}"/>
                </a:ext>
              </a:extLst>
            </p:cNvPr>
            <p:cNvSpPr txBox="1"/>
            <p:nvPr/>
          </p:nvSpPr>
          <p:spPr>
            <a:xfrm>
              <a:off x="809988" y="258919"/>
              <a:ext cx="1218567" cy="1021877"/>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pPr>
              <a:r>
                <a:rPr lang="es-CO" sz="1600" b="1" kern="1200" dirty="0">
                  <a:latin typeface="Gill Sans"/>
                </a:rPr>
                <a:t>INTEGRAR</a:t>
              </a:r>
            </a:p>
          </p:txBody>
        </p:sp>
      </p:grpSp>
      <p:grpSp>
        <p:nvGrpSpPr>
          <p:cNvPr id="7" name="Grupo 12">
            <a:extLst>
              <a:ext uri="{FF2B5EF4-FFF2-40B4-BE49-F238E27FC236}">
                <a16:creationId xmlns:a16="http://schemas.microsoft.com/office/drawing/2014/main" id="{9D78C562-21A3-4FA8-B708-68B85E975933}"/>
              </a:ext>
            </a:extLst>
          </p:cNvPr>
          <p:cNvGrpSpPr/>
          <p:nvPr/>
        </p:nvGrpSpPr>
        <p:grpSpPr>
          <a:xfrm>
            <a:off x="3165299" y="2952011"/>
            <a:ext cx="1783635" cy="1596561"/>
            <a:chOff x="516236" y="7962"/>
            <a:chExt cx="1783635" cy="1523791"/>
          </a:xfrm>
          <a:solidFill>
            <a:srgbClr val="00B050"/>
          </a:solidFill>
          <a:scene3d>
            <a:camera prst="orthographicFront"/>
            <a:lightRig rig="threePt" dir="t">
              <a:rot lat="0" lon="0" rev="7500000"/>
            </a:lightRig>
          </a:scene3d>
        </p:grpSpPr>
        <p:sp>
          <p:nvSpPr>
            <p:cNvPr id="8" name="Hexágono 13">
              <a:extLst>
                <a:ext uri="{FF2B5EF4-FFF2-40B4-BE49-F238E27FC236}">
                  <a16:creationId xmlns:a16="http://schemas.microsoft.com/office/drawing/2014/main" id="{7384BC2C-C2B6-43AF-96BE-518DDFBC528D}"/>
                </a:ext>
              </a:extLst>
            </p:cNvPr>
            <p:cNvSpPr/>
            <p:nvPr/>
          </p:nvSpPr>
          <p:spPr>
            <a:xfrm>
              <a:off x="516236" y="7962"/>
              <a:ext cx="1783635" cy="1523791"/>
            </a:xfrm>
            <a:prstGeom prst="hexagon">
              <a:avLst>
                <a:gd name="adj" fmla="val 28570"/>
                <a:gd name="vf" fmla="val 115470"/>
              </a:avLst>
            </a:prstGeom>
            <a:grpFill/>
            <a:sp3d prstMaterial="plastic">
              <a:bevelT w="127000" h="25400" prst="relaxedInset"/>
            </a:sp3d>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txBody>
            <a:bodyPr/>
            <a:lstStyle/>
            <a:p>
              <a:endParaRPr lang="en-US" b="1" dirty="0">
                <a:latin typeface="Gill Sans"/>
              </a:endParaRPr>
            </a:p>
          </p:txBody>
        </p:sp>
        <p:sp>
          <p:nvSpPr>
            <p:cNvPr id="9" name="Hexágono 4">
              <a:extLst>
                <a:ext uri="{FF2B5EF4-FFF2-40B4-BE49-F238E27FC236}">
                  <a16:creationId xmlns:a16="http://schemas.microsoft.com/office/drawing/2014/main" id="{7E1D8736-784B-4165-96F0-16140F0B5F25}"/>
                </a:ext>
              </a:extLst>
            </p:cNvPr>
            <p:cNvSpPr txBox="1"/>
            <p:nvPr/>
          </p:nvSpPr>
          <p:spPr>
            <a:xfrm>
              <a:off x="844764" y="258919"/>
              <a:ext cx="1161355" cy="1021877"/>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pPr>
              <a:r>
                <a:rPr lang="es-CO" sz="1500" b="1" kern="1200" dirty="0">
                  <a:latin typeface="Gill Sans"/>
                </a:rPr>
                <a:t>PROTEGER</a:t>
              </a:r>
            </a:p>
          </p:txBody>
        </p:sp>
      </p:grpSp>
      <p:grpSp>
        <p:nvGrpSpPr>
          <p:cNvPr id="10" name="Grupo 15">
            <a:extLst>
              <a:ext uri="{FF2B5EF4-FFF2-40B4-BE49-F238E27FC236}">
                <a16:creationId xmlns:a16="http://schemas.microsoft.com/office/drawing/2014/main" id="{D4E3B85D-2E1A-461B-85E7-C24363E6AF33}"/>
              </a:ext>
            </a:extLst>
          </p:cNvPr>
          <p:cNvGrpSpPr/>
          <p:nvPr/>
        </p:nvGrpSpPr>
        <p:grpSpPr>
          <a:xfrm>
            <a:off x="7350306" y="2937125"/>
            <a:ext cx="1783635" cy="1596561"/>
            <a:chOff x="516236" y="7962"/>
            <a:chExt cx="1783635" cy="1523791"/>
          </a:xfrm>
          <a:solidFill>
            <a:schemeClr val="accent4">
              <a:lumMod val="75000"/>
            </a:schemeClr>
          </a:solidFill>
          <a:scene3d>
            <a:camera prst="orthographicFront"/>
            <a:lightRig rig="threePt" dir="t">
              <a:rot lat="0" lon="0" rev="7500000"/>
            </a:lightRig>
          </a:scene3d>
        </p:grpSpPr>
        <p:sp>
          <p:nvSpPr>
            <p:cNvPr id="11" name="Hexágono 16">
              <a:extLst>
                <a:ext uri="{FF2B5EF4-FFF2-40B4-BE49-F238E27FC236}">
                  <a16:creationId xmlns:a16="http://schemas.microsoft.com/office/drawing/2014/main" id="{BD4800B3-ADBB-4C44-B770-5E210BBC15B1}"/>
                </a:ext>
              </a:extLst>
            </p:cNvPr>
            <p:cNvSpPr/>
            <p:nvPr/>
          </p:nvSpPr>
          <p:spPr>
            <a:xfrm>
              <a:off x="516236" y="7962"/>
              <a:ext cx="1783635" cy="1523791"/>
            </a:xfrm>
            <a:prstGeom prst="hexagon">
              <a:avLst>
                <a:gd name="adj" fmla="val 28570"/>
                <a:gd name="vf" fmla="val 115470"/>
              </a:avLst>
            </a:prstGeom>
            <a:grpFill/>
            <a:sp3d prstMaterial="plastic">
              <a:bevelT w="127000" h="25400" prst="relaxedInset"/>
            </a:sp3d>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txBody>
            <a:bodyPr/>
            <a:lstStyle/>
            <a:p>
              <a:endParaRPr lang="en-US" b="1" dirty="0">
                <a:latin typeface="Gill Sans"/>
              </a:endParaRPr>
            </a:p>
          </p:txBody>
        </p:sp>
        <p:sp>
          <p:nvSpPr>
            <p:cNvPr id="12" name="Hexágono 4">
              <a:extLst>
                <a:ext uri="{FF2B5EF4-FFF2-40B4-BE49-F238E27FC236}">
                  <a16:creationId xmlns:a16="http://schemas.microsoft.com/office/drawing/2014/main" id="{12C2F017-D9C2-4CF1-BA60-D5DBBFE9DE38}"/>
                </a:ext>
              </a:extLst>
            </p:cNvPr>
            <p:cNvSpPr txBox="1"/>
            <p:nvPr/>
          </p:nvSpPr>
          <p:spPr>
            <a:xfrm>
              <a:off x="876915" y="258919"/>
              <a:ext cx="1187356" cy="1021877"/>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pPr>
              <a:r>
                <a:rPr lang="es-CO" sz="1500" b="1" kern="1200" dirty="0">
                  <a:latin typeface="Gill Sans"/>
                </a:rPr>
                <a:t>PROMOVER</a:t>
              </a:r>
            </a:p>
          </p:txBody>
        </p:sp>
      </p:grpSp>
      <p:grpSp>
        <p:nvGrpSpPr>
          <p:cNvPr id="13" name="Grupo 18">
            <a:extLst>
              <a:ext uri="{FF2B5EF4-FFF2-40B4-BE49-F238E27FC236}">
                <a16:creationId xmlns:a16="http://schemas.microsoft.com/office/drawing/2014/main" id="{94EA4094-5AA2-4664-98FA-5709A1EBFB97}"/>
              </a:ext>
            </a:extLst>
          </p:cNvPr>
          <p:cNvGrpSpPr/>
          <p:nvPr/>
        </p:nvGrpSpPr>
        <p:grpSpPr>
          <a:xfrm>
            <a:off x="5168493" y="1190805"/>
            <a:ext cx="1885760" cy="1510249"/>
            <a:chOff x="516236" y="7962"/>
            <a:chExt cx="1783635" cy="1523791"/>
          </a:xfrm>
          <a:solidFill>
            <a:srgbClr val="800000"/>
          </a:solidFill>
          <a:scene3d>
            <a:camera prst="orthographicFront"/>
            <a:lightRig rig="threePt" dir="t">
              <a:rot lat="0" lon="0" rev="7500000"/>
            </a:lightRig>
          </a:scene3d>
        </p:grpSpPr>
        <p:sp>
          <p:nvSpPr>
            <p:cNvPr id="14" name="Hexágono 19">
              <a:extLst>
                <a:ext uri="{FF2B5EF4-FFF2-40B4-BE49-F238E27FC236}">
                  <a16:creationId xmlns:a16="http://schemas.microsoft.com/office/drawing/2014/main" id="{25525B72-BD5F-466C-A0C4-53123043E135}"/>
                </a:ext>
              </a:extLst>
            </p:cNvPr>
            <p:cNvSpPr/>
            <p:nvPr/>
          </p:nvSpPr>
          <p:spPr>
            <a:xfrm>
              <a:off x="516236" y="7962"/>
              <a:ext cx="1783635" cy="1523791"/>
            </a:xfrm>
            <a:prstGeom prst="hexagon">
              <a:avLst>
                <a:gd name="adj" fmla="val 28570"/>
                <a:gd name="vf" fmla="val 115470"/>
              </a:avLst>
            </a:prstGeom>
            <a:grpFill/>
            <a:sp3d prstMaterial="plastic">
              <a:bevelT w="127000" h="25400" prst="relaxedInset"/>
            </a:sp3d>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txBody>
            <a:bodyPr/>
            <a:lstStyle/>
            <a:p>
              <a:endParaRPr lang="en-US" b="1" dirty="0">
                <a:latin typeface="Gill Sans"/>
              </a:endParaRPr>
            </a:p>
          </p:txBody>
        </p:sp>
        <p:sp>
          <p:nvSpPr>
            <p:cNvPr id="15" name="Hexágono 4">
              <a:extLst>
                <a:ext uri="{FF2B5EF4-FFF2-40B4-BE49-F238E27FC236}">
                  <a16:creationId xmlns:a16="http://schemas.microsoft.com/office/drawing/2014/main" id="{EEA734D0-E8B8-4310-99D2-7D267829AED8}"/>
                </a:ext>
              </a:extLst>
            </p:cNvPr>
            <p:cNvSpPr txBox="1"/>
            <p:nvPr/>
          </p:nvSpPr>
          <p:spPr>
            <a:xfrm>
              <a:off x="809988" y="258919"/>
              <a:ext cx="1196131" cy="1021877"/>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pPr>
              <a:r>
                <a:rPr lang="es-CO" sz="1800" b="1" kern="1200" dirty="0">
                  <a:latin typeface="Gill Sans"/>
                </a:rPr>
                <a:t>ACOGER</a:t>
              </a:r>
            </a:p>
          </p:txBody>
        </p:sp>
      </p:grpSp>
      <p:pic>
        <p:nvPicPr>
          <p:cNvPr id="16" name="Imagen 22">
            <a:extLst>
              <a:ext uri="{FF2B5EF4-FFF2-40B4-BE49-F238E27FC236}">
                <a16:creationId xmlns:a16="http://schemas.microsoft.com/office/drawing/2014/main" id="{E13C44DB-F3FD-4663-8CDB-163375C30581}"/>
              </a:ext>
            </a:extLst>
          </p:cNvPr>
          <p:cNvPicPr/>
          <p:nvPr/>
        </p:nvPicPr>
        <p:blipFill>
          <a:blip r:embed="rId3"/>
          <a:stretch>
            <a:fillRect/>
          </a:stretch>
        </p:blipFill>
        <p:spPr>
          <a:xfrm>
            <a:off x="5176347" y="2805397"/>
            <a:ext cx="1953598" cy="1802242"/>
          </a:xfrm>
          <a:prstGeom prst="ellipse">
            <a:avLst/>
          </a:prstGeom>
          <a:solidFill>
            <a:srgbClr val="002060"/>
          </a:solidFill>
          <a:ln>
            <a:noFill/>
          </a:ln>
          <a:effectLst>
            <a:softEdge rad="112500"/>
          </a:effectLst>
        </p:spPr>
      </p:pic>
      <p:sp>
        <p:nvSpPr>
          <p:cNvPr id="17" name="Rectángulo 4">
            <a:extLst>
              <a:ext uri="{FF2B5EF4-FFF2-40B4-BE49-F238E27FC236}">
                <a16:creationId xmlns:a16="http://schemas.microsoft.com/office/drawing/2014/main" id="{94FBDFA1-FFC2-42D6-B64C-93108832ACF2}"/>
              </a:ext>
            </a:extLst>
          </p:cNvPr>
          <p:cNvSpPr/>
          <p:nvPr/>
        </p:nvSpPr>
        <p:spPr>
          <a:xfrm>
            <a:off x="7644058" y="4925833"/>
            <a:ext cx="4436089" cy="1409681"/>
          </a:xfrm>
          <a:prstGeom prst="rect">
            <a:avLst/>
          </a:prstGeom>
        </p:spPr>
        <p:txBody>
          <a:bodyPr wrap="square">
            <a:spAutoFit/>
          </a:bodyPr>
          <a:lstStyle/>
          <a:p>
            <a:pPr marL="285750" indent="-285750">
              <a:lnSpc>
                <a:spcPct val="107000"/>
              </a:lnSpc>
              <a:spcAft>
                <a:spcPts val="800"/>
              </a:spcAft>
            </a:pPr>
            <a:r>
              <a:rPr lang="es-CO" sz="1600" b="1" dirty="0">
                <a:latin typeface="Gill Sans"/>
                <a:ea typeface="Calibri" panose="020F0502020204030204" pitchFamily="34" charset="0"/>
                <a:cs typeface="Times New Roman" panose="02020603050405020304" pitchFamily="18" charset="0"/>
              </a:rPr>
              <a:t>Existe la gratuidad. Es la capacidad de hacer algunas cosas porque sí, porque son buenas en sí mismas, sin esperar ningún resultado exitoso, sin esperar inmediatamente algo a cambio.</a:t>
            </a:r>
            <a:endParaRPr lang="en-US" sz="1600" b="1" dirty="0">
              <a:latin typeface="Gill Sans"/>
              <a:ea typeface="Calibri" panose="020F0502020204030204" pitchFamily="34" charset="0"/>
              <a:cs typeface="Times New Roman" panose="02020603050405020304" pitchFamily="18" charset="0"/>
            </a:endParaRPr>
          </a:p>
        </p:txBody>
      </p:sp>
      <p:sp>
        <p:nvSpPr>
          <p:cNvPr id="18" name="Rectángulo 23">
            <a:extLst>
              <a:ext uri="{FF2B5EF4-FFF2-40B4-BE49-F238E27FC236}">
                <a16:creationId xmlns:a16="http://schemas.microsoft.com/office/drawing/2014/main" id="{7EA5EFF6-AA5F-4E4A-9A72-0BE597CFCEF1}"/>
              </a:ext>
            </a:extLst>
          </p:cNvPr>
          <p:cNvSpPr/>
          <p:nvPr/>
        </p:nvSpPr>
        <p:spPr>
          <a:xfrm>
            <a:off x="137870" y="1333595"/>
            <a:ext cx="4934779" cy="954107"/>
          </a:xfrm>
          <a:prstGeom prst="rect">
            <a:avLst/>
          </a:prstGeom>
        </p:spPr>
        <p:txBody>
          <a:bodyPr wrap="square">
            <a:spAutoFit/>
          </a:bodyPr>
          <a:lstStyle/>
          <a:p>
            <a:pPr marL="285750" indent="-285750"/>
            <a:r>
              <a:rPr lang="es-CO" b="1" dirty="0">
                <a:latin typeface="Gill Sans"/>
              </a:rPr>
              <a:t>La acogida a Migrantes y Refugiados implica algunas respuestas indispensables, sobre todo frente a los que escapan de graves crisis humanitarias y esto los hace más vulnerables.</a:t>
            </a:r>
            <a:endParaRPr lang="en-US" b="1" dirty="0">
              <a:latin typeface="Gill Sans"/>
              <a:cs typeface="Times New Roman" panose="02020603050405020304" pitchFamily="18" charset="0"/>
            </a:endParaRPr>
          </a:p>
        </p:txBody>
      </p:sp>
      <p:sp>
        <p:nvSpPr>
          <p:cNvPr id="19" name="Rectángulo 25">
            <a:extLst>
              <a:ext uri="{FF2B5EF4-FFF2-40B4-BE49-F238E27FC236}">
                <a16:creationId xmlns:a16="http://schemas.microsoft.com/office/drawing/2014/main" id="{1951B4A7-4807-4623-B8BA-517B4B46337C}"/>
              </a:ext>
            </a:extLst>
          </p:cNvPr>
          <p:cNvSpPr/>
          <p:nvPr/>
        </p:nvSpPr>
        <p:spPr>
          <a:xfrm>
            <a:off x="7054252" y="1296307"/>
            <a:ext cx="5137747" cy="1390509"/>
          </a:xfrm>
          <a:prstGeom prst="rect">
            <a:avLst/>
          </a:prstGeom>
        </p:spPr>
        <p:txBody>
          <a:bodyPr wrap="square">
            <a:spAutoFit/>
          </a:bodyPr>
          <a:lstStyle/>
          <a:p>
            <a:pPr marL="285750" indent="-285750">
              <a:lnSpc>
                <a:spcPct val="107000"/>
              </a:lnSpc>
              <a:spcAft>
                <a:spcPts val="800"/>
              </a:spcAft>
            </a:pPr>
            <a:r>
              <a:rPr lang="es-CO" sz="1600" b="1" dirty="0">
                <a:latin typeface="Gill Sans"/>
              </a:rPr>
              <a:t>La Cultura de la hospitalidad, dignidad y derechos, nos invita ir al encuentro con nuestros hermanos Migrantes y Refugiados, reflexionando sobre una respuesta integral </a:t>
            </a:r>
            <a:r>
              <a:rPr lang="es-CO" sz="1600" b="1" dirty="0" smtClean="0">
                <a:latin typeface="Gill Sans"/>
              </a:rPr>
              <a:t>común. </a:t>
            </a:r>
            <a:endParaRPr lang="en-US" sz="1600" b="1" dirty="0">
              <a:latin typeface="Gill Sans"/>
              <a:ea typeface="Calibri" panose="020F0502020204030204" pitchFamily="34" charset="0"/>
              <a:cs typeface="Times New Roman" panose="02020603050405020304" pitchFamily="18" charset="0"/>
            </a:endParaRPr>
          </a:p>
        </p:txBody>
      </p:sp>
      <p:sp>
        <p:nvSpPr>
          <p:cNvPr id="20" name="Rectángulo 26">
            <a:extLst>
              <a:ext uri="{FF2B5EF4-FFF2-40B4-BE49-F238E27FC236}">
                <a16:creationId xmlns:a16="http://schemas.microsoft.com/office/drawing/2014/main" id="{6424943F-DA2D-4A1E-B033-F7B69EB23AF9}"/>
              </a:ext>
            </a:extLst>
          </p:cNvPr>
          <p:cNvSpPr/>
          <p:nvPr/>
        </p:nvSpPr>
        <p:spPr>
          <a:xfrm>
            <a:off x="207386" y="3332079"/>
            <a:ext cx="3012450" cy="307777"/>
          </a:xfrm>
          <a:prstGeom prst="rect">
            <a:avLst/>
          </a:prstGeom>
        </p:spPr>
        <p:txBody>
          <a:bodyPr wrap="square">
            <a:spAutoFit/>
          </a:bodyPr>
          <a:lstStyle/>
          <a:p>
            <a:pPr marL="285750" lvl="0" indent="-285750"/>
            <a:endParaRPr lang="en-US" b="1" dirty="0">
              <a:latin typeface="Gill Sans"/>
            </a:endParaRPr>
          </a:p>
        </p:txBody>
      </p:sp>
      <p:sp>
        <p:nvSpPr>
          <p:cNvPr id="21" name="CuadroTexto 28">
            <a:extLst>
              <a:ext uri="{FF2B5EF4-FFF2-40B4-BE49-F238E27FC236}">
                <a16:creationId xmlns:a16="http://schemas.microsoft.com/office/drawing/2014/main" id="{613B766B-49E0-4689-8182-F46D263BAAD7}"/>
              </a:ext>
            </a:extLst>
          </p:cNvPr>
          <p:cNvSpPr txBox="1"/>
          <p:nvPr/>
        </p:nvSpPr>
        <p:spPr>
          <a:xfrm>
            <a:off x="5564370" y="3353584"/>
            <a:ext cx="1392611" cy="307777"/>
          </a:xfrm>
          <a:prstGeom prst="rect">
            <a:avLst/>
          </a:prstGeom>
          <a:noFill/>
        </p:spPr>
        <p:txBody>
          <a:bodyPr wrap="square" rtlCol="0">
            <a:spAutoFit/>
          </a:bodyPr>
          <a:lstStyle/>
          <a:p>
            <a:r>
              <a:rPr lang="es-CO" b="1" dirty="0">
                <a:solidFill>
                  <a:schemeClr val="bg1"/>
                </a:solidFill>
                <a:latin typeface="Gill Sans"/>
              </a:rPr>
              <a:t>CARIDAD</a:t>
            </a:r>
            <a:endParaRPr lang="en-US" b="1" dirty="0">
              <a:solidFill>
                <a:schemeClr val="bg1"/>
              </a:solidFill>
              <a:latin typeface="Gill Sans"/>
            </a:endParaRPr>
          </a:p>
        </p:txBody>
      </p:sp>
      <p:sp>
        <p:nvSpPr>
          <p:cNvPr id="22" name="Rectángulo 29">
            <a:extLst>
              <a:ext uri="{FF2B5EF4-FFF2-40B4-BE49-F238E27FC236}">
                <a16:creationId xmlns:a16="http://schemas.microsoft.com/office/drawing/2014/main" id="{4FD64F16-B230-4375-84C8-A6BC0B86B065}"/>
              </a:ext>
            </a:extLst>
          </p:cNvPr>
          <p:cNvSpPr/>
          <p:nvPr/>
        </p:nvSpPr>
        <p:spPr>
          <a:xfrm>
            <a:off x="3140" y="4759669"/>
            <a:ext cx="5267478" cy="1014380"/>
          </a:xfrm>
          <a:prstGeom prst="rect">
            <a:avLst/>
          </a:prstGeom>
        </p:spPr>
        <p:txBody>
          <a:bodyPr wrap="square">
            <a:spAutoFit/>
          </a:bodyPr>
          <a:lstStyle/>
          <a:p>
            <a:pPr marL="285750" indent="-285750">
              <a:lnSpc>
                <a:spcPct val="107000"/>
              </a:lnSpc>
              <a:spcAft>
                <a:spcPts val="800"/>
              </a:spcAft>
            </a:pPr>
            <a:r>
              <a:rPr lang="es-CO" b="1" dirty="0">
                <a:latin typeface="Gill Sans"/>
                <a:ea typeface="Calibri" panose="020F0502020204030204" pitchFamily="34" charset="0"/>
                <a:cs typeface="Times New Roman" panose="02020603050405020304" pitchFamily="18" charset="0"/>
              </a:rPr>
              <a:t>Cada uno ama y cuida con especial responsabilidad su tierra y se preocupa por su país, así como cada uno debe amar y cuidar su casa para que no se venga abajo, porque no lo harán los vecinos.</a:t>
            </a:r>
            <a:endParaRPr lang="en-US" b="1" dirty="0">
              <a:latin typeface="Gill Sans"/>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6247" name="Google Shape;6247;p16"/>
          <p:cNvSpPr txBox="1"/>
          <p:nvPr/>
        </p:nvSpPr>
        <p:spPr>
          <a:xfrm>
            <a:off x="441960" y="900430"/>
            <a:ext cx="11308201" cy="5295654"/>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2"/>
              </a:buClr>
              <a:buSzPts val="2600"/>
              <a:buFont typeface="Arial"/>
              <a:buNone/>
            </a:pPr>
            <a:r>
              <a:rPr lang="es-CO" sz="2600" dirty="0" smtClean="0">
                <a:solidFill>
                  <a:srgbClr val="3477B2"/>
                </a:solidFill>
                <a:latin typeface="Gill Sans"/>
                <a:ea typeface="Gill Sans"/>
                <a:cs typeface="Gill Sans"/>
                <a:sym typeface="Gill Sans"/>
              </a:rPr>
              <a:t>¿</a:t>
            </a:r>
            <a:r>
              <a:rPr lang="es-CO" sz="2600" b="1" dirty="0" smtClean="0">
                <a:solidFill>
                  <a:srgbClr val="3477B2"/>
                </a:solidFill>
                <a:latin typeface="Gill Sans"/>
                <a:ea typeface="Gill Sans"/>
                <a:cs typeface="Gill Sans"/>
                <a:sym typeface="Gill Sans"/>
              </a:rPr>
              <a:t>A partir de qué momento entre en vigencia el ETPMV?</a:t>
            </a:r>
            <a:endParaRPr/>
          </a:p>
          <a:p>
            <a:pPr marL="228600" marR="0" lvl="0" indent="-63500" algn="just" rtl="0">
              <a:lnSpc>
                <a:spcPct val="100000"/>
              </a:lnSpc>
              <a:spcBef>
                <a:spcPts val="1000"/>
              </a:spcBef>
              <a:spcAft>
                <a:spcPts val="0"/>
              </a:spcAft>
              <a:buClr>
                <a:schemeClr val="accent2"/>
              </a:buClr>
              <a:buSzPts val="2600"/>
              <a:buFont typeface="Arial"/>
              <a:buNone/>
            </a:pPr>
            <a:endParaRPr lang="es-VE" sz="2600" b="1" dirty="0" smtClean="0">
              <a:solidFill>
                <a:srgbClr val="3477B2"/>
              </a:solidFill>
              <a:latin typeface="Gill Sans"/>
              <a:ea typeface="Gill Sans"/>
              <a:cs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600" dirty="0" smtClean="0">
                <a:solidFill>
                  <a:schemeClr val="dk1"/>
                </a:solidFill>
                <a:latin typeface="Gill Sans"/>
                <a:ea typeface="Gill Sans"/>
                <a:cs typeface="Gill Sans"/>
                <a:sym typeface="Gill Sans"/>
              </a:rPr>
              <a:t>El 08 de febrero de 2021 el Presidente de la República presentó el Proyecto de Decreto que establece en ETPM.</a:t>
            </a:r>
          </a:p>
          <a:p>
            <a:pPr marL="228600" marR="0" lvl="0" indent="-228600" algn="just" rtl="0">
              <a:lnSpc>
                <a:spcPct val="100000"/>
              </a:lnSpc>
              <a:spcBef>
                <a:spcPts val="1000"/>
              </a:spcBef>
              <a:spcAft>
                <a:spcPts val="0"/>
              </a:spcAft>
              <a:buClr>
                <a:schemeClr val="accent2"/>
              </a:buClr>
              <a:buSzPts val="2600"/>
              <a:buFont typeface="Arial"/>
              <a:buChar char="•"/>
            </a:pPr>
            <a:endParaRPr lang="es-VE" sz="2600" dirty="0" smtClean="0">
              <a:solidFill>
                <a:schemeClr val="dk1"/>
              </a:solidFill>
              <a:latin typeface="Gill Sans"/>
              <a:sym typeface="Gill Sans"/>
            </a:endParaRPr>
          </a:p>
          <a:p>
            <a:pPr marL="228600" lvl="0" indent="-228600" algn="just">
              <a:spcBef>
                <a:spcPts val="1000"/>
              </a:spcBef>
              <a:buClr>
                <a:schemeClr val="accent2"/>
              </a:buClr>
              <a:buSzPts val="2600"/>
              <a:buFont typeface="Arial"/>
              <a:buChar char="•"/>
            </a:pPr>
            <a:r>
              <a:rPr lang="es-VE" sz="2600" dirty="0" smtClean="0">
                <a:solidFill>
                  <a:schemeClr val="dk1"/>
                </a:solidFill>
                <a:latin typeface="Gill Sans"/>
                <a:sym typeface="Gill Sans"/>
              </a:rPr>
              <a:t>Luego de que sea publicado el Decreto y entre en vigencia, debe pasar un </a:t>
            </a:r>
            <a:r>
              <a:rPr lang="es-VE" sz="2600" b="1" dirty="0" smtClean="0">
                <a:solidFill>
                  <a:schemeClr val="dk1"/>
                </a:solidFill>
                <a:effectLst>
                  <a:outerShdw blurRad="38100" dist="38100" dir="2700000" algn="tl">
                    <a:srgbClr val="000000">
                      <a:alpha val="43137"/>
                    </a:srgbClr>
                  </a:outerShdw>
                </a:effectLst>
                <a:latin typeface="Gill Sans"/>
                <a:sym typeface="Gill Sans"/>
              </a:rPr>
              <a:t>plazo de 90 días </a:t>
            </a:r>
            <a:r>
              <a:rPr lang="es-VE" sz="2600" dirty="0" smtClean="0">
                <a:solidFill>
                  <a:schemeClr val="dk1"/>
                </a:solidFill>
                <a:effectLst>
                  <a:outerShdw blurRad="38100" dist="38100" dir="2700000" algn="tl">
                    <a:srgbClr val="000000">
                      <a:alpha val="43137"/>
                    </a:srgbClr>
                  </a:outerShdw>
                </a:effectLst>
                <a:latin typeface="Gill Sans"/>
                <a:sym typeface="Gill Sans"/>
              </a:rPr>
              <a:t>(tres meses)</a:t>
            </a:r>
            <a:r>
              <a:rPr lang="es-VE" sz="2600" b="1" dirty="0" smtClean="0">
                <a:solidFill>
                  <a:schemeClr val="dk1"/>
                </a:solidFill>
                <a:effectLst>
                  <a:outerShdw blurRad="38100" dist="38100" dir="2700000" algn="tl">
                    <a:srgbClr val="000000">
                      <a:alpha val="43137"/>
                    </a:srgbClr>
                  </a:outerShdw>
                </a:effectLst>
                <a:latin typeface="Gill Sans"/>
                <a:sym typeface="Gill Sans"/>
              </a:rPr>
              <a:t> </a:t>
            </a:r>
            <a:r>
              <a:rPr lang="es-VE" sz="2600" dirty="0" smtClean="0">
                <a:solidFill>
                  <a:schemeClr val="dk1"/>
                </a:solidFill>
                <a:latin typeface="Gill Sans"/>
                <a:sym typeface="Gill Sans"/>
              </a:rPr>
              <a:t>para el inicio de la </a:t>
            </a:r>
            <a:r>
              <a:rPr lang="es-VE" sz="2600" b="1" u="sng" dirty="0" smtClean="0">
                <a:solidFill>
                  <a:schemeClr val="dk1"/>
                </a:solidFill>
                <a:latin typeface="Gill Sans"/>
                <a:sym typeface="Gill Sans"/>
              </a:rPr>
              <a:t>Fase 1</a:t>
            </a:r>
            <a:r>
              <a:rPr lang="es-VE" sz="2600" dirty="0" smtClean="0">
                <a:solidFill>
                  <a:schemeClr val="dk1"/>
                </a:solidFill>
                <a:latin typeface="Gill Sans"/>
                <a:sym typeface="Gill Sans"/>
              </a:rPr>
              <a:t> del ETPM.</a:t>
            </a:r>
          </a:p>
          <a:p>
            <a:pPr marL="228600" lvl="0" indent="-228600" algn="just">
              <a:spcBef>
                <a:spcPts val="1000"/>
              </a:spcBef>
              <a:buClr>
                <a:schemeClr val="accent2"/>
              </a:buClr>
              <a:buSzPts val="2600"/>
              <a:buFont typeface="Arial"/>
              <a:buChar char="•"/>
            </a:pPr>
            <a:endParaRPr lang="es-VE" sz="2600" dirty="0" smtClean="0">
              <a:solidFill>
                <a:schemeClr val="dk1"/>
              </a:solidFill>
              <a:latin typeface="Gill Sans"/>
              <a:sym typeface="Gill Sans"/>
            </a:endParaRPr>
          </a:p>
          <a:p>
            <a:pPr marL="228600" lvl="0" indent="-228600" algn="just">
              <a:spcBef>
                <a:spcPts val="1000"/>
              </a:spcBef>
              <a:buClr>
                <a:schemeClr val="accent2"/>
              </a:buClr>
              <a:buSzPts val="2600"/>
              <a:buFont typeface="Arial"/>
              <a:buChar char="•"/>
            </a:pPr>
            <a:r>
              <a:rPr lang="es-VE" sz="2600" dirty="0" smtClean="0">
                <a:solidFill>
                  <a:schemeClr val="dk1"/>
                </a:solidFill>
                <a:latin typeface="Gill Sans"/>
                <a:sym typeface="Gill Sans"/>
              </a:rPr>
              <a:t>Luego del culminada la Fase 1, entra la </a:t>
            </a:r>
            <a:r>
              <a:rPr lang="es-VE" sz="2600" b="1" u="sng" dirty="0" smtClean="0">
                <a:solidFill>
                  <a:schemeClr val="dk1"/>
                </a:solidFill>
                <a:latin typeface="Gill Sans"/>
                <a:sym typeface="Gill Sans"/>
              </a:rPr>
              <a:t>Fase 2</a:t>
            </a:r>
            <a:r>
              <a:rPr lang="es-VE" sz="2600" dirty="0" smtClean="0">
                <a:solidFill>
                  <a:schemeClr val="dk1"/>
                </a:solidFill>
                <a:latin typeface="Gill Sans"/>
                <a:sym typeface="Gill Sans"/>
              </a:rPr>
              <a:t> del ETPM.</a:t>
            </a:r>
            <a:endParaRPr/>
          </a:p>
          <a:p>
            <a:pPr marL="228600" marR="0" lvl="0" indent="-127000" algn="just" rtl="0">
              <a:lnSpc>
                <a:spcPct val="100000"/>
              </a:lnSpc>
              <a:spcBef>
                <a:spcPts val="1000"/>
              </a:spcBef>
              <a:spcAft>
                <a:spcPts val="0"/>
              </a:spcAft>
              <a:buClr>
                <a:schemeClr val="accent2"/>
              </a:buClr>
              <a:buSzPts val="1600"/>
              <a:buFont typeface="Arial"/>
              <a:buNone/>
            </a:pPr>
            <a:endParaRPr sz="1600">
              <a:solidFill>
                <a:srgbClr val="262626"/>
              </a:solidFill>
              <a:latin typeface="Gill Sans"/>
              <a:ea typeface="Gill Sans"/>
              <a:cs typeface="Gill Sans"/>
              <a:sym typeface="Gill San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6247" name="Google Shape;6247;p16"/>
          <p:cNvSpPr txBox="1"/>
          <p:nvPr/>
        </p:nvSpPr>
        <p:spPr>
          <a:xfrm>
            <a:off x="441960" y="900430"/>
            <a:ext cx="11308201" cy="56529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2"/>
              </a:buClr>
              <a:buSzPts val="2600"/>
              <a:buFont typeface="Arial"/>
              <a:buNone/>
            </a:pPr>
            <a:r>
              <a:rPr lang="es-CO" sz="2600" dirty="0" smtClean="0">
                <a:solidFill>
                  <a:srgbClr val="3477B2"/>
                </a:solidFill>
                <a:latin typeface="Gill Sans"/>
                <a:ea typeface="Gill Sans"/>
                <a:cs typeface="Gill Sans"/>
                <a:sym typeface="Gill Sans"/>
              </a:rPr>
              <a:t>¿</a:t>
            </a:r>
            <a:r>
              <a:rPr lang="es-CO" sz="2600" b="1" dirty="0" smtClean="0">
                <a:solidFill>
                  <a:srgbClr val="3477B2"/>
                </a:solidFill>
                <a:latin typeface="Gill Sans"/>
                <a:ea typeface="Gill Sans"/>
                <a:cs typeface="Gill Sans"/>
                <a:sym typeface="Gill Sans"/>
              </a:rPr>
              <a:t>Qué es la </a:t>
            </a:r>
            <a:r>
              <a:rPr lang="es-CO" sz="2600" b="1" u="sng" dirty="0" smtClean="0">
                <a:solidFill>
                  <a:srgbClr val="3477B2"/>
                </a:solidFill>
                <a:effectLst>
                  <a:outerShdw blurRad="38100" dist="38100" dir="2700000" algn="tl">
                    <a:srgbClr val="000000">
                      <a:alpha val="43137"/>
                    </a:srgbClr>
                  </a:outerShdw>
                </a:effectLst>
                <a:latin typeface="Gill Sans"/>
                <a:ea typeface="Gill Sans"/>
                <a:cs typeface="Gill Sans"/>
                <a:sym typeface="Gill Sans"/>
              </a:rPr>
              <a:t>Fase 1</a:t>
            </a:r>
            <a:r>
              <a:rPr lang="es-CO" sz="2600" b="1" dirty="0" smtClean="0">
                <a:solidFill>
                  <a:srgbClr val="3477B2"/>
                </a:solidFill>
                <a:latin typeface="Gill Sans"/>
                <a:ea typeface="Gill Sans"/>
                <a:cs typeface="Gill Sans"/>
                <a:sym typeface="Gill Sans"/>
              </a:rPr>
              <a:t> del ETPMV?</a:t>
            </a:r>
            <a:endParaRPr/>
          </a:p>
          <a:p>
            <a:pPr marL="228600" marR="0" lvl="0" indent="-63500" algn="just" rtl="0">
              <a:lnSpc>
                <a:spcPct val="100000"/>
              </a:lnSpc>
              <a:spcBef>
                <a:spcPts val="1000"/>
              </a:spcBef>
              <a:spcAft>
                <a:spcPts val="0"/>
              </a:spcAft>
              <a:buClr>
                <a:schemeClr val="accent2"/>
              </a:buClr>
              <a:buSzPts val="2600"/>
              <a:buFont typeface="Arial"/>
              <a:buNone/>
            </a:pPr>
            <a:endParaRPr lang="es-VE" sz="2600" b="1" dirty="0" smtClean="0">
              <a:solidFill>
                <a:srgbClr val="3477B2"/>
              </a:solidFill>
              <a:latin typeface="Gill Sans"/>
              <a:ea typeface="Gill Sans"/>
              <a:cs typeface="Gill Sans"/>
              <a:sym typeface="Gill Sans"/>
            </a:endParaRPr>
          </a:p>
          <a:p>
            <a:pPr marL="228600" marR="0" lvl="0" indent="-63500" algn="just" rtl="0">
              <a:lnSpc>
                <a:spcPct val="100000"/>
              </a:lnSpc>
              <a:spcBef>
                <a:spcPts val="1000"/>
              </a:spcBef>
              <a:spcAft>
                <a:spcPts val="0"/>
              </a:spcAft>
              <a:buClr>
                <a:schemeClr val="accent2"/>
              </a:buClr>
              <a:buSzPts val="2600"/>
              <a:buFont typeface="Arial"/>
              <a:buNone/>
            </a:pPr>
            <a:endParaRPr sz="2600" b="1">
              <a:solidFill>
                <a:srgbClr val="3477B2"/>
              </a:solidFill>
              <a:latin typeface="Gill Sans"/>
              <a:ea typeface="Gill Sans"/>
              <a:cs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600" dirty="0" smtClean="0">
                <a:solidFill>
                  <a:schemeClr val="dk1"/>
                </a:solidFill>
                <a:latin typeface="Gill Sans"/>
                <a:ea typeface="Gill Sans"/>
                <a:cs typeface="Gill Sans"/>
                <a:sym typeface="Gill Sans"/>
              </a:rPr>
              <a:t>La Fase 1 es el proceso de </a:t>
            </a:r>
            <a:r>
              <a:rPr lang="es-VE" sz="2600" b="1" dirty="0" smtClean="0">
                <a:solidFill>
                  <a:schemeClr val="dk1"/>
                </a:solidFill>
                <a:latin typeface="Gill Sans"/>
                <a:ea typeface="Gill Sans"/>
                <a:cs typeface="Gill Sans"/>
                <a:sym typeface="Gill Sans"/>
              </a:rPr>
              <a:t>REGISTRO ÚNICO DE MIGRANTES VENEZOLANOS</a:t>
            </a:r>
            <a:r>
              <a:rPr lang="es-VE" sz="2600" dirty="0" smtClean="0">
                <a:solidFill>
                  <a:schemeClr val="dk1"/>
                </a:solidFill>
                <a:latin typeface="Gill Sans"/>
                <a:ea typeface="Gill Sans"/>
                <a:cs typeface="Gill Sans"/>
                <a:sym typeface="Gill Sans"/>
              </a:rPr>
              <a:t> (RUMV).</a:t>
            </a:r>
          </a:p>
          <a:p>
            <a:pPr marL="228600" marR="0" lvl="0" indent="-228600" algn="just" rtl="0">
              <a:lnSpc>
                <a:spcPct val="100000"/>
              </a:lnSpc>
              <a:spcBef>
                <a:spcPts val="1000"/>
              </a:spcBef>
              <a:spcAft>
                <a:spcPts val="0"/>
              </a:spcAft>
              <a:buClr>
                <a:schemeClr val="accent2"/>
              </a:buClr>
              <a:buSzPts val="2600"/>
              <a:buFont typeface="Arial"/>
              <a:buChar char="•"/>
            </a:pPr>
            <a:endParaRPr lang="es-VE" sz="2600" dirty="0" smtClean="0">
              <a:solidFill>
                <a:schemeClr val="dk1"/>
              </a:solidFill>
              <a:latin typeface="Gill Sans"/>
              <a:sym typeface="Gill Sans"/>
            </a:endParaRPr>
          </a:p>
          <a:p>
            <a:pPr marL="228600" lvl="0" indent="-228600" algn="just">
              <a:spcBef>
                <a:spcPts val="1000"/>
              </a:spcBef>
              <a:buClr>
                <a:schemeClr val="accent2"/>
              </a:buClr>
              <a:buSzPts val="2600"/>
              <a:buFont typeface="Arial"/>
              <a:buChar char="•"/>
            </a:pPr>
            <a:r>
              <a:rPr lang="es-VE" sz="2600" dirty="0" smtClean="0">
                <a:solidFill>
                  <a:schemeClr val="dk1"/>
                </a:solidFill>
                <a:latin typeface="Gill Sans"/>
                <a:sym typeface="Gill Sans"/>
              </a:rPr>
              <a:t>Es competencia </a:t>
            </a:r>
            <a:r>
              <a:rPr lang="es-VE" sz="2600" b="1" u="sng" dirty="0" smtClean="0">
                <a:solidFill>
                  <a:schemeClr val="dk1"/>
                </a:solidFill>
                <a:latin typeface="Gill Sans"/>
                <a:sym typeface="Gill Sans"/>
              </a:rPr>
              <a:t>única</a:t>
            </a:r>
            <a:r>
              <a:rPr lang="es-VE" sz="2600" dirty="0" smtClean="0">
                <a:solidFill>
                  <a:schemeClr val="dk1"/>
                </a:solidFill>
                <a:latin typeface="Gill Sans"/>
                <a:sym typeface="Gill Sans"/>
              </a:rPr>
              <a:t> del la </a:t>
            </a:r>
            <a:r>
              <a:rPr lang="es-VE" sz="2600" b="1" dirty="0" smtClean="0">
                <a:solidFill>
                  <a:schemeClr val="dk1"/>
                </a:solidFill>
                <a:latin typeface="Gill Sans"/>
                <a:sym typeface="Gill Sans"/>
              </a:rPr>
              <a:t>Unidad Administrativa Especial de Migración Colombia</a:t>
            </a:r>
            <a:r>
              <a:rPr lang="es-VE" sz="2600" dirty="0" smtClean="0">
                <a:solidFill>
                  <a:schemeClr val="dk1"/>
                </a:solidFill>
                <a:latin typeface="Gill Sans"/>
                <a:sym typeface="Gill Sans"/>
              </a:rPr>
              <a:t> (UAEMC). Quién establecerá los procesos de cada paso y las formas en que será registrada la población venezolana.</a:t>
            </a:r>
            <a:endParaRPr/>
          </a:p>
          <a:p>
            <a:pPr marL="228600" marR="0" lvl="0" indent="-127000" algn="just" rtl="0">
              <a:lnSpc>
                <a:spcPct val="100000"/>
              </a:lnSpc>
              <a:spcBef>
                <a:spcPts val="1000"/>
              </a:spcBef>
              <a:spcAft>
                <a:spcPts val="0"/>
              </a:spcAft>
              <a:buClr>
                <a:schemeClr val="accent2"/>
              </a:buClr>
              <a:buSzPts val="1600"/>
              <a:buFont typeface="Arial"/>
              <a:buNone/>
            </a:pPr>
            <a:endParaRPr sz="1600">
              <a:solidFill>
                <a:srgbClr val="262626"/>
              </a:solidFill>
              <a:latin typeface="Gill Sans"/>
              <a:ea typeface="Gill Sans"/>
              <a:cs typeface="Gill Sans"/>
              <a:sym typeface="Gill San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6247" name="Google Shape;6247;p16"/>
          <p:cNvSpPr txBox="1"/>
          <p:nvPr/>
        </p:nvSpPr>
        <p:spPr>
          <a:xfrm>
            <a:off x="441960" y="900430"/>
            <a:ext cx="11308201" cy="56529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2"/>
              </a:buClr>
              <a:buSzPts val="2600"/>
              <a:buFont typeface="Arial"/>
              <a:buNone/>
            </a:pPr>
            <a:r>
              <a:rPr lang="es-CO" sz="2600" dirty="0" smtClean="0">
                <a:solidFill>
                  <a:srgbClr val="3477B2"/>
                </a:solidFill>
                <a:latin typeface="Gill Sans"/>
                <a:ea typeface="Gill Sans"/>
                <a:cs typeface="Gill Sans"/>
                <a:sym typeface="Gill Sans"/>
              </a:rPr>
              <a:t>¿</a:t>
            </a:r>
            <a:r>
              <a:rPr lang="es-CO" sz="2600" b="1" dirty="0" smtClean="0">
                <a:solidFill>
                  <a:srgbClr val="3477B2"/>
                </a:solidFill>
                <a:latin typeface="Gill Sans"/>
                <a:ea typeface="Gill Sans"/>
                <a:cs typeface="Gill Sans"/>
                <a:sym typeface="Gill Sans"/>
              </a:rPr>
              <a:t>Quiénes se pueden registrar en el RUMV?</a:t>
            </a:r>
            <a:endParaRPr/>
          </a:p>
          <a:p>
            <a:pPr marL="228600" marR="0" lvl="0" indent="-63500" algn="just" rtl="0">
              <a:lnSpc>
                <a:spcPct val="100000"/>
              </a:lnSpc>
              <a:spcBef>
                <a:spcPts val="1000"/>
              </a:spcBef>
              <a:spcAft>
                <a:spcPts val="0"/>
              </a:spcAft>
              <a:buClr>
                <a:schemeClr val="accent2"/>
              </a:buClr>
              <a:buSzPts val="2600"/>
              <a:buFont typeface="Arial"/>
              <a:buNone/>
            </a:pPr>
            <a:endParaRPr sz="2600" b="1">
              <a:solidFill>
                <a:srgbClr val="3477B2"/>
              </a:solidFill>
              <a:latin typeface="Gill Sans"/>
              <a:ea typeface="Gill Sans"/>
              <a:cs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600" dirty="0" smtClean="0">
                <a:solidFill>
                  <a:schemeClr val="dk1"/>
                </a:solidFill>
                <a:latin typeface="Gill Sans"/>
                <a:ea typeface="Gill Sans"/>
                <a:cs typeface="Gill Sans"/>
                <a:sym typeface="Gill Sans"/>
              </a:rPr>
              <a:t>Todas las personas de nacionalidad Venezolana que:</a:t>
            </a:r>
          </a:p>
          <a:p>
            <a:pPr marL="228600" marR="0" lvl="0" indent="-228600" algn="just" rtl="0">
              <a:lnSpc>
                <a:spcPct val="100000"/>
              </a:lnSpc>
              <a:spcBef>
                <a:spcPts val="1000"/>
              </a:spcBef>
              <a:spcAft>
                <a:spcPts val="0"/>
              </a:spcAft>
              <a:buClr>
                <a:schemeClr val="accent2"/>
              </a:buClr>
              <a:buSzPts val="2600"/>
              <a:buFont typeface="Arial"/>
              <a:buChar char="•"/>
            </a:pPr>
            <a:endParaRPr lang="es-VE" sz="2600" dirty="0" smtClean="0">
              <a:solidFill>
                <a:schemeClr val="dk1"/>
              </a:solidFill>
              <a:latin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600" dirty="0" smtClean="0">
                <a:solidFill>
                  <a:schemeClr val="dk1"/>
                </a:solidFill>
                <a:latin typeface="Gill Sans"/>
                <a:sym typeface="Gill Sans"/>
              </a:rPr>
              <a:t>1) Se encuentren </a:t>
            </a:r>
            <a:r>
              <a:rPr lang="es-VE" sz="2600" b="1" dirty="0" smtClean="0">
                <a:solidFill>
                  <a:schemeClr val="dk1"/>
                </a:solidFill>
                <a:latin typeface="Gill Sans"/>
                <a:sym typeface="Gill Sans"/>
              </a:rPr>
              <a:t>de forma regular </a:t>
            </a:r>
            <a:r>
              <a:rPr lang="es-VE" sz="2600" dirty="0" smtClean="0">
                <a:solidFill>
                  <a:schemeClr val="dk1"/>
                </a:solidFill>
                <a:latin typeface="Gill Sans"/>
                <a:sym typeface="Gill Sans"/>
              </a:rPr>
              <a:t>en Colombia hasta el 31 de enero de 2021. </a:t>
            </a:r>
          </a:p>
          <a:p>
            <a:pPr marL="228600" marR="0" lvl="0" indent="-228600" algn="just" rtl="0">
              <a:lnSpc>
                <a:spcPct val="100000"/>
              </a:lnSpc>
              <a:spcBef>
                <a:spcPts val="1000"/>
              </a:spcBef>
              <a:spcAft>
                <a:spcPts val="0"/>
              </a:spcAft>
              <a:buClr>
                <a:schemeClr val="accent2"/>
              </a:buClr>
              <a:buSzPts val="2600"/>
              <a:buFont typeface="Arial"/>
              <a:buChar char="•"/>
            </a:pPr>
            <a:endParaRPr lang="es-VE" sz="2600" dirty="0" smtClean="0">
              <a:solidFill>
                <a:schemeClr val="dk1"/>
              </a:solidFill>
              <a:latin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200" dirty="0" smtClean="0">
                <a:solidFill>
                  <a:schemeClr val="dk1"/>
                </a:solidFill>
                <a:latin typeface="Gill Sans"/>
                <a:sym typeface="Gill Sans"/>
              </a:rPr>
              <a:t>Excepción: quienes luego del 31 de enero de 2021 y en un plazo de dos años después de la entrada en vigencia el Decreto del ETPM, ingresen a Colombia </a:t>
            </a:r>
            <a:r>
              <a:rPr lang="es-VE" sz="2200" b="1" u="sng" dirty="0" smtClean="0">
                <a:solidFill>
                  <a:schemeClr val="dk1"/>
                </a:solidFill>
                <a:latin typeface="Gill Sans"/>
                <a:sym typeface="Gill Sans"/>
              </a:rPr>
              <a:t>de forma regular</a:t>
            </a:r>
            <a:r>
              <a:rPr lang="es-VE" sz="2200" dirty="0" smtClean="0">
                <a:solidFill>
                  <a:schemeClr val="dk1"/>
                </a:solidFill>
                <a:latin typeface="Gill Sans"/>
                <a:sym typeface="Gill Sans"/>
              </a:rPr>
              <a:t>.</a:t>
            </a:r>
            <a:endParaRPr sz="2200"/>
          </a:p>
          <a:p>
            <a:pPr marL="228600" marR="0" lvl="0" indent="-127000" algn="just" rtl="0">
              <a:lnSpc>
                <a:spcPct val="100000"/>
              </a:lnSpc>
              <a:spcBef>
                <a:spcPts val="1000"/>
              </a:spcBef>
              <a:spcAft>
                <a:spcPts val="0"/>
              </a:spcAft>
              <a:buClr>
                <a:schemeClr val="accent2"/>
              </a:buClr>
              <a:buSzPts val="1600"/>
              <a:buFont typeface="Arial"/>
              <a:buNone/>
            </a:pPr>
            <a:endParaRPr sz="1600">
              <a:solidFill>
                <a:srgbClr val="262626"/>
              </a:solidFill>
              <a:latin typeface="Gill Sans"/>
              <a:ea typeface="Gill Sans"/>
              <a:cs typeface="Gill Sans"/>
              <a:sym typeface="Gill San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6247" name="Google Shape;6247;p16"/>
          <p:cNvSpPr txBox="1"/>
          <p:nvPr/>
        </p:nvSpPr>
        <p:spPr>
          <a:xfrm>
            <a:off x="29980" y="750528"/>
            <a:ext cx="11025512" cy="5652900"/>
          </a:xfrm>
          <a:prstGeom prst="rect">
            <a:avLst/>
          </a:prstGeom>
          <a:noFill/>
          <a:ln>
            <a:noFill/>
          </a:ln>
        </p:spPr>
        <p:txBody>
          <a:bodyPr spcFirstLastPara="1" wrap="square" lIns="91425" tIns="45700" rIns="91425" bIns="45700" anchor="t" anchorCtr="0">
            <a:noAutofit/>
          </a:bodyPr>
          <a:lstStyle/>
          <a:p>
            <a:pPr marL="228600" marR="0" lvl="0" indent="-228600" algn="just" rtl="0">
              <a:lnSpc>
                <a:spcPct val="100000"/>
              </a:lnSpc>
              <a:spcBef>
                <a:spcPts val="1000"/>
              </a:spcBef>
              <a:spcAft>
                <a:spcPts val="0"/>
              </a:spcAft>
              <a:buClr>
                <a:schemeClr val="accent2"/>
              </a:buClr>
              <a:buSzPts val="2600"/>
            </a:pPr>
            <a:r>
              <a:rPr lang="es-VE" sz="2600" dirty="0" smtClean="0">
                <a:solidFill>
                  <a:schemeClr val="dk1"/>
                </a:solidFill>
                <a:latin typeface="Gill Sans"/>
                <a:sym typeface="Gill Sans"/>
              </a:rPr>
              <a:t>Se encuentran </a:t>
            </a:r>
            <a:r>
              <a:rPr lang="es-VE" sz="2600" b="1" dirty="0" smtClean="0">
                <a:solidFill>
                  <a:schemeClr val="dk1"/>
                </a:solidFill>
                <a:latin typeface="Gill Sans"/>
                <a:sym typeface="Gill Sans"/>
              </a:rPr>
              <a:t>de forma regular </a:t>
            </a:r>
            <a:r>
              <a:rPr lang="es-VE" sz="2600" dirty="0" smtClean="0">
                <a:solidFill>
                  <a:schemeClr val="dk1"/>
                </a:solidFill>
                <a:latin typeface="Gill Sans"/>
                <a:sym typeface="Gill Sans"/>
              </a:rPr>
              <a:t>en Colombia con algunos de los siguientes permisos:</a:t>
            </a:r>
          </a:p>
          <a:p>
            <a:pPr marL="228600" marR="0" lvl="0" indent="-228600" algn="just" rtl="0">
              <a:lnSpc>
                <a:spcPct val="100000"/>
              </a:lnSpc>
              <a:spcBef>
                <a:spcPts val="1000"/>
              </a:spcBef>
              <a:spcAft>
                <a:spcPts val="0"/>
              </a:spcAft>
              <a:buClr>
                <a:schemeClr val="accent2"/>
              </a:buClr>
              <a:buSzPts val="2600"/>
            </a:pPr>
            <a:endParaRPr lang="es-VE" sz="2300" dirty="0" smtClean="0">
              <a:solidFill>
                <a:schemeClr val="dk1"/>
              </a:solidFill>
              <a:latin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300" dirty="0" smtClean="0">
                <a:solidFill>
                  <a:schemeClr val="dk1"/>
                </a:solidFill>
                <a:latin typeface="Gill Sans"/>
                <a:sym typeface="Gill Sans"/>
              </a:rPr>
              <a:t>PIP (Permiso de Ingreso y Permanencia).</a:t>
            </a:r>
          </a:p>
          <a:p>
            <a:pPr marL="228600" marR="0" lvl="0" indent="-228600" algn="just" rtl="0">
              <a:lnSpc>
                <a:spcPct val="100000"/>
              </a:lnSpc>
              <a:spcBef>
                <a:spcPts val="1000"/>
              </a:spcBef>
              <a:spcAft>
                <a:spcPts val="0"/>
              </a:spcAft>
              <a:buClr>
                <a:schemeClr val="accent2"/>
              </a:buClr>
              <a:buSzPts val="2600"/>
              <a:buFont typeface="Arial"/>
              <a:buChar char="•"/>
            </a:pPr>
            <a:r>
              <a:rPr lang="es-VE" sz="2300" dirty="0" smtClean="0">
                <a:solidFill>
                  <a:schemeClr val="dk1"/>
                </a:solidFill>
                <a:latin typeface="Gill Sans"/>
                <a:sym typeface="Gill Sans"/>
              </a:rPr>
              <a:t>PTP (Permiso Temporal de Permanencia).</a:t>
            </a:r>
          </a:p>
          <a:p>
            <a:pPr marL="228600" marR="0" lvl="0" indent="-228600" algn="just" rtl="0">
              <a:lnSpc>
                <a:spcPct val="100000"/>
              </a:lnSpc>
              <a:spcBef>
                <a:spcPts val="1000"/>
              </a:spcBef>
              <a:spcAft>
                <a:spcPts val="0"/>
              </a:spcAft>
              <a:buClr>
                <a:schemeClr val="accent2"/>
              </a:buClr>
              <a:buSzPts val="2600"/>
              <a:buFont typeface="Arial"/>
              <a:buChar char="•"/>
            </a:pPr>
            <a:r>
              <a:rPr lang="es-VE" sz="2300" dirty="0" smtClean="0">
                <a:solidFill>
                  <a:schemeClr val="dk1"/>
                </a:solidFill>
                <a:latin typeface="Gill Sans"/>
                <a:sym typeface="Gill Sans"/>
              </a:rPr>
              <a:t>PEP (Permiso Especial de Permanencia en todas sus fases y modalidades).</a:t>
            </a:r>
          </a:p>
          <a:p>
            <a:pPr marL="228600" marR="0" lvl="0" indent="-228600" algn="just" rtl="0">
              <a:lnSpc>
                <a:spcPct val="100000"/>
              </a:lnSpc>
              <a:spcBef>
                <a:spcPts val="1000"/>
              </a:spcBef>
              <a:spcAft>
                <a:spcPts val="0"/>
              </a:spcAft>
              <a:buClr>
                <a:schemeClr val="accent2"/>
              </a:buClr>
              <a:buSzPts val="2600"/>
              <a:buFont typeface="Arial"/>
              <a:buChar char="•"/>
            </a:pPr>
            <a:endParaRPr lang="es-VE" sz="2300" dirty="0" smtClean="0">
              <a:solidFill>
                <a:schemeClr val="dk1"/>
              </a:solidFill>
              <a:latin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300" dirty="0" smtClean="0">
                <a:solidFill>
                  <a:schemeClr val="dk1"/>
                </a:solidFill>
                <a:latin typeface="Gill Sans"/>
                <a:sym typeface="Gill Sans"/>
              </a:rPr>
              <a:t>Salvoconducto SC-2 (Solicitantes de Refugio).</a:t>
            </a:r>
          </a:p>
          <a:p>
            <a:pPr marL="228600" marR="0" lvl="0" indent="-228600" algn="just" rtl="0">
              <a:lnSpc>
                <a:spcPct val="100000"/>
              </a:lnSpc>
              <a:spcBef>
                <a:spcPts val="1000"/>
              </a:spcBef>
              <a:spcAft>
                <a:spcPts val="0"/>
              </a:spcAft>
              <a:buClr>
                <a:schemeClr val="accent2"/>
              </a:buClr>
              <a:buSzPts val="2600"/>
              <a:buFont typeface="Arial"/>
              <a:buChar char="•"/>
            </a:pPr>
            <a:endParaRPr lang="es-VE" sz="2000" dirty="0" smtClean="0">
              <a:solidFill>
                <a:schemeClr val="dk1"/>
              </a:solidFill>
              <a:latin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000" b="1" u="sng" dirty="0" smtClean="0">
                <a:solidFill>
                  <a:schemeClr val="dk1"/>
                </a:solidFill>
                <a:latin typeface="Gill Sans"/>
                <a:sym typeface="Gill Sans"/>
              </a:rPr>
              <a:t>Excepciones:</a:t>
            </a:r>
            <a:r>
              <a:rPr lang="es-VE" sz="2000" b="1" dirty="0" smtClean="0">
                <a:solidFill>
                  <a:schemeClr val="dk1"/>
                </a:solidFill>
                <a:latin typeface="Gill Sans"/>
                <a:sym typeface="Gill Sans"/>
              </a:rPr>
              <a:t> </a:t>
            </a:r>
            <a:r>
              <a:rPr lang="es-VE" sz="2000" dirty="0" smtClean="0">
                <a:solidFill>
                  <a:schemeClr val="dk1"/>
                </a:solidFill>
                <a:latin typeface="Gill Sans"/>
                <a:sym typeface="Gill Sans"/>
              </a:rPr>
              <a:t>No aplica para aquellas personas venezolanas que cuentan con una Visa expedida por la Cancillería de Colombia.</a:t>
            </a:r>
          </a:p>
          <a:p>
            <a:pPr marL="228600" marR="0" lvl="0" indent="-228600" algn="just" rtl="0">
              <a:lnSpc>
                <a:spcPct val="100000"/>
              </a:lnSpc>
              <a:spcBef>
                <a:spcPts val="1000"/>
              </a:spcBef>
              <a:spcAft>
                <a:spcPts val="0"/>
              </a:spcAft>
              <a:buClr>
                <a:schemeClr val="accent2"/>
              </a:buClr>
              <a:buSzPts val="2600"/>
              <a:buFont typeface="Arial"/>
              <a:buChar char="•"/>
            </a:pPr>
            <a:r>
              <a:rPr lang="es-VE" sz="2000" dirty="0" smtClean="0">
                <a:solidFill>
                  <a:schemeClr val="dk1"/>
                </a:solidFill>
                <a:latin typeface="Gill Sans"/>
                <a:sym typeface="Gill Sans"/>
              </a:rPr>
              <a:t>No aplica para personas con Salvoconducto Administrativo SC-1.</a:t>
            </a:r>
            <a:endParaRPr sz="2000"/>
          </a:p>
          <a:p>
            <a:pPr marL="228600" marR="0" lvl="0" indent="-127000" algn="just" rtl="0">
              <a:lnSpc>
                <a:spcPct val="100000"/>
              </a:lnSpc>
              <a:spcBef>
                <a:spcPts val="1000"/>
              </a:spcBef>
              <a:spcAft>
                <a:spcPts val="0"/>
              </a:spcAft>
              <a:buClr>
                <a:schemeClr val="accent2"/>
              </a:buClr>
              <a:buSzPts val="1600"/>
              <a:buFont typeface="Arial"/>
              <a:buNone/>
            </a:pPr>
            <a:endParaRPr sz="2200">
              <a:solidFill>
                <a:srgbClr val="262626"/>
              </a:solidFill>
              <a:latin typeface="Gill Sans"/>
              <a:ea typeface="Gill Sans"/>
              <a:cs typeface="Gill Sans"/>
              <a:sym typeface="Gill San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6247" name="Google Shape;6247;p16"/>
          <p:cNvSpPr txBox="1"/>
          <p:nvPr/>
        </p:nvSpPr>
        <p:spPr>
          <a:xfrm>
            <a:off x="200774" y="682052"/>
            <a:ext cx="11308201" cy="6175948"/>
          </a:xfrm>
          <a:prstGeom prst="rect">
            <a:avLst/>
          </a:prstGeom>
          <a:noFill/>
          <a:ln>
            <a:noFill/>
          </a:ln>
        </p:spPr>
        <p:txBody>
          <a:bodyPr spcFirstLastPara="1" wrap="square" lIns="91425" tIns="45700" rIns="91425" bIns="45700" anchor="t" anchorCtr="0">
            <a:noAutofit/>
          </a:bodyPr>
          <a:lstStyle/>
          <a:p>
            <a:pPr marL="228600" marR="0" lvl="0" indent="-228600" algn="just" rtl="0">
              <a:lnSpc>
                <a:spcPct val="100000"/>
              </a:lnSpc>
              <a:spcBef>
                <a:spcPts val="1000"/>
              </a:spcBef>
              <a:spcAft>
                <a:spcPts val="0"/>
              </a:spcAft>
              <a:buClr>
                <a:schemeClr val="accent2"/>
              </a:buClr>
              <a:buSzPts val="2600"/>
            </a:pPr>
            <a:r>
              <a:rPr lang="es-VE" sz="2600" dirty="0" smtClean="0">
                <a:solidFill>
                  <a:schemeClr val="dk1"/>
                </a:solidFill>
                <a:latin typeface="Gill Sans"/>
                <a:sym typeface="Gill Sans"/>
              </a:rPr>
              <a:t>2) Se encuentren </a:t>
            </a:r>
            <a:r>
              <a:rPr lang="es-VE" sz="2600" b="1" dirty="0" smtClean="0">
                <a:solidFill>
                  <a:schemeClr val="dk1"/>
                </a:solidFill>
                <a:latin typeface="Gill Sans"/>
                <a:sym typeface="Gill Sans"/>
              </a:rPr>
              <a:t>de forma irregular </a:t>
            </a:r>
            <a:r>
              <a:rPr lang="es-VE" sz="2600" dirty="0" smtClean="0">
                <a:solidFill>
                  <a:schemeClr val="dk1"/>
                </a:solidFill>
                <a:latin typeface="Gill Sans"/>
                <a:sym typeface="Gill Sans"/>
              </a:rPr>
              <a:t>en Colombia hasta el 31 de enero de 2021. </a:t>
            </a:r>
          </a:p>
          <a:p>
            <a:pPr marL="228600" marR="0" lvl="0" indent="-228600" algn="just" rtl="0">
              <a:lnSpc>
                <a:spcPct val="100000"/>
              </a:lnSpc>
              <a:spcBef>
                <a:spcPts val="1000"/>
              </a:spcBef>
              <a:spcAft>
                <a:spcPts val="0"/>
              </a:spcAft>
              <a:buClr>
                <a:schemeClr val="accent2"/>
              </a:buClr>
              <a:buSzPts val="2600"/>
            </a:pPr>
            <a:r>
              <a:rPr lang="es-VE" sz="2400" dirty="0" smtClean="0">
                <a:solidFill>
                  <a:schemeClr val="dk1"/>
                </a:solidFill>
                <a:latin typeface="Gill Sans"/>
                <a:sym typeface="Gill Sans"/>
              </a:rPr>
              <a:t>Esta categoría de personas requieren demostrar con pruebas que han estado en territorio de Colombia hasta el 31 de enero de 2021.</a:t>
            </a:r>
          </a:p>
          <a:p>
            <a:pPr marL="228600" marR="0" lvl="0" indent="-228600" algn="just" rtl="0">
              <a:lnSpc>
                <a:spcPct val="100000"/>
              </a:lnSpc>
              <a:spcBef>
                <a:spcPts val="1000"/>
              </a:spcBef>
              <a:spcAft>
                <a:spcPts val="0"/>
              </a:spcAft>
              <a:buClr>
                <a:schemeClr val="accent2"/>
              </a:buClr>
              <a:buSzPts val="2600"/>
            </a:pPr>
            <a:endParaRPr lang="es-VE" sz="1900" dirty="0" smtClean="0">
              <a:solidFill>
                <a:schemeClr val="dk1"/>
              </a:solidFill>
              <a:latin typeface="Gill Sans"/>
              <a:ea typeface="Gill Sans"/>
              <a:cs typeface="Gill Sans"/>
              <a:sym typeface="Gill Sans"/>
            </a:endParaRPr>
          </a:p>
          <a:p>
            <a:pPr marL="228600" marR="0" lvl="0" indent="-228600" algn="just" rtl="0">
              <a:lnSpc>
                <a:spcPct val="100000"/>
              </a:lnSpc>
              <a:spcBef>
                <a:spcPts val="1000"/>
              </a:spcBef>
              <a:spcAft>
                <a:spcPts val="0"/>
              </a:spcAft>
              <a:buClr>
                <a:schemeClr val="accent2"/>
              </a:buClr>
              <a:buSzPts val="2600"/>
            </a:pPr>
            <a:r>
              <a:rPr lang="es-VE" sz="1900" u="sng" dirty="0" smtClean="0">
                <a:solidFill>
                  <a:schemeClr val="dk1"/>
                </a:solidFill>
                <a:latin typeface="Gill Sans"/>
                <a:ea typeface="Gill Sans"/>
                <a:cs typeface="Gill Sans"/>
                <a:sym typeface="Gill Sans"/>
              </a:rPr>
              <a:t>Medios válidos para demostrarlo</a:t>
            </a:r>
            <a:r>
              <a:rPr lang="es-VE" sz="1900" dirty="0" smtClean="0">
                <a:solidFill>
                  <a:schemeClr val="dk1"/>
                </a:solidFill>
                <a:latin typeface="Gill Sans"/>
                <a:ea typeface="Gill Sans"/>
                <a:cs typeface="Gill Sans"/>
                <a:sym typeface="Gill Sans"/>
              </a:rPr>
              <a:t>:</a:t>
            </a:r>
            <a:endParaRPr lang="es-VE" sz="1800" dirty="0" smtClean="0">
              <a:solidFill>
                <a:schemeClr val="dk1"/>
              </a:solidFill>
              <a:latin typeface="Gill Sans"/>
              <a:ea typeface="Gill Sans"/>
              <a:cs typeface="Gill Sans"/>
              <a:sym typeface="Gill Sans"/>
            </a:endParaRPr>
          </a:p>
          <a:p>
            <a:pPr marL="228600" marR="0" lvl="0" indent="-228600" algn="just" rtl="0">
              <a:lnSpc>
                <a:spcPct val="100000"/>
              </a:lnSpc>
              <a:spcBef>
                <a:spcPts val="1000"/>
              </a:spcBef>
              <a:spcAft>
                <a:spcPts val="0"/>
              </a:spcAft>
              <a:buClr>
                <a:schemeClr val="accent2"/>
              </a:buClr>
              <a:buSzPts val="2600"/>
            </a:pPr>
            <a:endParaRPr lang="es-VE" sz="1800" dirty="0" smtClean="0">
              <a:solidFill>
                <a:schemeClr val="dk1"/>
              </a:solidFill>
              <a:latin typeface="Gill Sans"/>
              <a:ea typeface="Gill Sans"/>
              <a:cs typeface="Gill Sans"/>
              <a:sym typeface="Gill Sans"/>
            </a:endParaRPr>
          </a:p>
          <a:p>
            <a:pPr marL="228600" marR="0" lvl="0" indent="-228600" algn="just" rtl="0">
              <a:lnSpc>
                <a:spcPct val="100000"/>
              </a:lnSpc>
              <a:spcBef>
                <a:spcPts val="1000"/>
              </a:spcBef>
              <a:spcAft>
                <a:spcPts val="0"/>
              </a:spcAft>
              <a:buClr>
                <a:schemeClr val="accent2"/>
              </a:buClr>
              <a:buSzPts val="2600"/>
            </a:pPr>
            <a:r>
              <a:rPr lang="es-VE" sz="1800" dirty="0" smtClean="0">
                <a:solidFill>
                  <a:schemeClr val="dk1"/>
                </a:solidFill>
                <a:latin typeface="Gill Sans"/>
                <a:ea typeface="Gill Sans"/>
                <a:cs typeface="Gill Sans"/>
                <a:sym typeface="Gill Sans"/>
              </a:rPr>
              <a:t>-Contratos de arrendamiento. No se especifica en qué condiciones, pero debe tenerse claridad que no sería posible que esté notariado ya que las personas irregulares no pueden acceder a notarías.</a:t>
            </a:r>
          </a:p>
          <a:p>
            <a:pPr marL="228600" marR="0" lvl="0" indent="-228600" algn="just" rtl="0">
              <a:lnSpc>
                <a:spcPct val="100000"/>
              </a:lnSpc>
              <a:spcBef>
                <a:spcPts val="1000"/>
              </a:spcBef>
              <a:spcAft>
                <a:spcPts val="0"/>
              </a:spcAft>
              <a:buClr>
                <a:schemeClr val="accent2"/>
              </a:buClr>
              <a:buSzPts val="2600"/>
            </a:pPr>
            <a:r>
              <a:rPr lang="es-VE" sz="1800" dirty="0" smtClean="0">
                <a:solidFill>
                  <a:schemeClr val="dk1"/>
                </a:solidFill>
                <a:latin typeface="Gill Sans"/>
                <a:ea typeface="Gill Sans"/>
                <a:cs typeface="Gill Sans"/>
                <a:sym typeface="Gill Sans"/>
              </a:rPr>
              <a:t>-Podría pensarse en una Declaración Juramenta del nacional colombiano que arrendó al venezolano irregular.</a:t>
            </a:r>
          </a:p>
          <a:p>
            <a:pPr marL="228600" lvl="0" indent="-228600" algn="just">
              <a:spcBef>
                <a:spcPts val="1000"/>
              </a:spcBef>
              <a:buClr>
                <a:schemeClr val="accent2"/>
              </a:buClr>
              <a:buSzPts val="2600"/>
            </a:pPr>
            <a:r>
              <a:rPr lang="es-CO" sz="1800" dirty="0" smtClean="0"/>
              <a:t>-Registros ante entidades públicas y privadas (atención medica por urgencias).</a:t>
            </a:r>
            <a:endParaRPr lang="es-VE" sz="1800" dirty="0" smtClean="0">
              <a:solidFill>
                <a:schemeClr val="dk1"/>
              </a:solidFill>
              <a:latin typeface="Gill Sans"/>
              <a:ea typeface="Gill Sans"/>
              <a:cs typeface="Gill Sans"/>
              <a:sym typeface="Gill Sans"/>
            </a:endParaRPr>
          </a:p>
          <a:p>
            <a:pPr marL="228600" marR="0" lvl="0" indent="-228600" algn="just" rtl="0">
              <a:lnSpc>
                <a:spcPct val="100000"/>
              </a:lnSpc>
              <a:spcBef>
                <a:spcPts val="1000"/>
              </a:spcBef>
              <a:spcAft>
                <a:spcPts val="0"/>
              </a:spcAft>
              <a:buClr>
                <a:schemeClr val="accent2"/>
              </a:buClr>
              <a:buSzPts val="2600"/>
            </a:pPr>
            <a:r>
              <a:rPr lang="es-VE" sz="1800" dirty="0" smtClean="0">
                <a:solidFill>
                  <a:schemeClr val="dk1"/>
                </a:solidFill>
                <a:latin typeface="Gill Sans"/>
                <a:ea typeface="Gill Sans"/>
                <a:cs typeface="Gill Sans"/>
                <a:sym typeface="Gill Sans"/>
              </a:rPr>
              <a:t>-Inscripción en unidades educativas de NNA hijos de migrantes irregulares.</a:t>
            </a:r>
          </a:p>
          <a:p>
            <a:pPr marL="228600" marR="0" lvl="0" indent="-228600" algn="just" rtl="0">
              <a:lnSpc>
                <a:spcPct val="100000"/>
              </a:lnSpc>
              <a:spcBef>
                <a:spcPts val="1000"/>
              </a:spcBef>
              <a:spcAft>
                <a:spcPts val="0"/>
              </a:spcAft>
              <a:buClr>
                <a:schemeClr val="accent2"/>
              </a:buClr>
              <a:buSzPts val="2600"/>
            </a:pPr>
            <a:r>
              <a:rPr lang="es-VE" sz="1800" dirty="0" smtClean="0">
                <a:solidFill>
                  <a:schemeClr val="dk1"/>
                </a:solidFill>
                <a:latin typeface="Gill Sans"/>
                <a:ea typeface="Gill Sans"/>
                <a:cs typeface="Gill Sans"/>
                <a:sym typeface="Gill Sans"/>
              </a:rPr>
              <a:t>-Admisión de solicitud de refugio por parte de la Cancillería de Colombia.</a:t>
            </a:r>
          </a:p>
          <a:p>
            <a:pPr marL="228600" marR="0" lvl="0" indent="-228600" algn="just" rtl="0">
              <a:lnSpc>
                <a:spcPct val="100000"/>
              </a:lnSpc>
              <a:spcBef>
                <a:spcPts val="1000"/>
              </a:spcBef>
              <a:spcAft>
                <a:spcPts val="0"/>
              </a:spcAft>
              <a:buClr>
                <a:schemeClr val="accent2"/>
              </a:buClr>
              <a:buSzPts val="2600"/>
            </a:pPr>
            <a:r>
              <a:rPr lang="es-VE" sz="1800" dirty="0" smtClean="0">
                <a:solidFill>
                  <a:schemeClr val="dk1"/>
                </a:solidFill>
                <a:latin typeface="Gill Sans"/>
                <a:ea typeface="Gill Sans"/>
                <a:cs typeface="Gill Sans"/>
                <a:sym typeface="Gill Sans"/>
              </a:rPr>
              <a:t>-Cualquier medio probatorio válido en el derecho.</a:t>
            </a:r>
            <a:endParaRPr sz="1800">
              <a:solidFill>
                <a:srgbClr val="262626"/>
              </a:solidFill>
              <a:latin typeface="Gill Sans"/>
              <a:ea typeface="Gill Sans"/>
              <a:cs typeface="Gill Sans"/>
              <a:sym typeface="Gill San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6247" name="Google Shape;6247;p16"/>
          <p:cNvSpPr txBox="1"/>
          <p:nvPr/>
        </p:nvSpPr>
        <p:spPr>
          <a:xfrm>
            <a:off x="441960" y="900430"/>
            <a:ext cx="11308201" cy="56529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2"/>
              </a:buClr>
              <a:buSzPts val="2600"/>
              <a:buFont typeface="Arial"/>
              <a:buNone/>
            </a:pPr>
            <a:r>
              <a:rPr lang="es-CO" sz="2600" dirty="0" smtClean="0">
                <a:solidFill>
                  <a:srgbClr val="3477B2"/>
                </a:solidFill>
                <a:latin typeface="Gill Sans"/>
                <a:ea typeface="Gill Sans"/>
                <a:cs typeface="Gill Sans"/>
                <a:sym typeface="Gill Sans"/>
              </a:rPr>
              <a:t>¿</a:t>
            </a:r>
            <a:r>
              <a:rPr lang="es-CO" sz="2600" b="1" dirty="0" smtClean="0">
                <a:solidFill>
                  <a:srgbClr val="3477B2"/>
                </a:solidFill>
                <a:latin typeface="Gill Sans"/>
                <a:ea typeface="Gill Sans"/>
                <a:cs typeface="Gill Sans"/>
                <a:sym typeface="Gill Sans"/>
              </a:rPr>
              <a:t>Qué es la </a:t>
            </a:r>
            <a:r>
              <a:rPr lang="es-CO" sz="2600" b="1" u="sng" dirty="0" smtClean="0">
                <a:solidFill>
                  <a:srgbClr val="3477B2"/>
                </a:solidFill>
                <a:effectLst>
                  <a:outerShdw blurRad="38100" dist="38100" dir="2700000" algn="tl">
                    <a:srgbClr val="000000">
                      <a:alpha val="43137"/>
                    </a:srgbClr>
                  </a:outerShdw>
                </a:effectLst>
                <a:latin typeface="Gill Sans"/>
                <a:ea typeface="Gill Sans"/>
                <a:cs typeface="Gill Sans"/>
                <a:sym typeface="Gill Sans"/>
              </a:rPr>
              <a:t>Fase 2</a:t>
            </a:r>
            <a:r>
              <a:rPr lang="es-CO" sz="2600" b="1" dirty="0" smtClean="0">
                <a:solidFill>
                  <a:srgbClr val="3477B2"/>
                </a:solidFill>
                <a:latin typeface="Gill Sans"/>
                <a:ea typeface="Gill Sans"/>
                <a:cs typeface="Gill Sans"/>
                <a:sym typeface="Gill Sans"/>
              </a:rPr>
              <a:t> del ETPMV?</a:t>
            </a:r>
            <a:endParaRPr/>
          </a:p>
          <a:p>
            <a:pPr marL="228600" marR="0" lvl="0" indent="-63500" algn="just" rtl="0">
              <a:lnSpc>
                <a:spcPct val="100000"/>
              </a:lnSpc>
              <a:spcBef>
                <a:spcPts val="1000"/>
              </a:spcBef>
              <a:spcAft>
                <a:spcPts val="0"/>
              </a:spcAft>
              <a:buClr>
                <a:schemeClr val="accent2"/>
              </a:buClr>
              <a:buSzPts val="2600"/>
              <a:buFont typeface="Arial"/>
              <a:buNone/>
            </a:pPr>
            <a:endParaRPr lang="es-VE" sz="2600" b="1" dirty="0" smtClean="0">
              <a:solidFill>
                <a:srgbClr val="3477B2"/>
              </a:solidFill>
              <a:latin typeface="Gill Sans"/>
              <a:ea typeface="Gill Sans"/>
              <a:cs typeface="Gill Sans"/>
              <a:sym typeface="Gill Sans"/>
            </a:endParaRPr>
          </a:p>
          <a:p>
            <a:pPr marL="228600" marR="0" lvl="0" indent="-63500" algn="just" rtl="0">
              <a:lnSpc>
                <a:spcPct val="100000"/>
              </a:lnSpc>
              <a:spcBef>
                <a:spcPts val="1000"/>
              </a:spcBef>
              <a:spcAft>
                <a:spcPts val="0"/>
              </a:spcAft>
              <a:buClr>
                <a:schemeClr val="accent2"/>
              </a:buClr>
              <a:buSzPts val="2600"/>
              <a:buFont typeface="Arial"/>
              <a:buNone/>
            </a:pPr>
            <a:endParaRPr sz="2600" b="1">
              <a:solidFill>
                <a:srgbClr val="3477B2"/>
              </a:solidFill>
              <a:latin typeface="Gill Sans"/>
              <a:ea typeface="Gill Sans"/>
              <a:cs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600" dirty="0" smtClean="0">
                <a:solidFill>
                  <a:schemeClr val="dk1"/>
                </a:solidFill>
                <a:latin typeface="Gill Sans"/>
                <a:ea typeface="Gill Sans"/>
                <a:cs typeface="Gill Sans"/>
                <a:sym typeface="Gill Sans"/>
              </a:rPr>
              <a:t>La Fase 2 es la expedición del </a:t>
            </a:r>
            <a:r>
              <a:rPr lang="es-VE" sz="2600" b="1" u="sng" dirty="0" smtClean="0">
                <a:solidFill>
                  <a:schemeClr val="dk1"/>
                </a:solidFill>
                <a:latin typeface="Gill Sans"/>
                <a:ea typeface="Gill Sans"/>
                <a:cs typeface="Gill Sans"/>
                <a:sym typeface="Gill Sans"/>
              </a:rPr>
              <a:t>Permiso por Protección Temporal </a:t>
            </a:r>
            <a:r>
              <a:rPr lang="es-VE" sz="2600" dirty="0" smtClean="0">
                <a:solidFill>
                  <a:schemeClr val="dk1"/>
                </a:solidFill>
                <a:latin typeface="Gill Sans"/>
                <a:ea typeface="Gill Sans"/>
                <a:cs typeface="Gill Sans"/>
                <a:sym typeface="Gill Sans"/>
              </a:rPr>
              <a:t>(PPT).</a:t>
            </a:r>
          </a:p>
          <a:p>
            <a:pPr marL="228600" marR="0" lvl="0" indent="-228600" algn="just" rtl="0">
              <a:lnSpc>
                <a:spcPct val="100000"/>
              </a:lnSpc>
              <a:spcBef>
                <a:spcPts val="1000"/>
              </a:spcBef>
              <a:spcAft>
                <a:spcPts val="0"/>
              </a:spcAft>
              <a:buClr>
                <a:schemeClr val="accent2"/>
              </a:buClr>
              <a:buSzPts val="2600"/>
              <a:buFont typeface="Arial"/>
              <a:buChar char="•"/>
            </a:pPr>
            <a:endParaRPr lang="es-VE" sz="2600" dirty="0" smtClean="0">
              <a:solidFill>
                <a:schemeClr val="dk1"/>
              </a:solidFill>
              <a:latin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600" dirty="0" smtClean="0">
                <a:solidFill>
                  <a:schemeClr val="dk1"/>
                </a:solidFill>
                <a:latin typeface="Gill Sans"/>
                <a:sym typeface="Gill Sans"/>
              </a:rPr>
              <a:t>El PPT es un documento plástico expedido por la UAEMC con una </a:t>
            </a:r>
            <a:r>
              <a:rPr lang="es-VE" sz="2600" b="1" dirty="0" smtClean="0">
                <a:solidFill>
                  <a:schemeClr val="dk1"/>
                </a:solidFill>
                <a:latin typeface="Gill Sans"/>
                <a:sym typeface="Gill Sans"/>
              </a:rPr>
              <a:t>vigencia de diez (10) años</a:t>
            </a:r>
            <a:r>
              <a:rPr lang="es-VE" sz="2600" dirty="0" smtClean="0">
                <a:solidFill>
                  <a:schemeClr val="dk1"/>
                </a:solidFill>
                <a:latin typeface="Gill Sans"/>
                <a:sym typeface="Gill Sans"/>
              </a:rPr>
              <a:t>.</a:t>
            </a:r>
          </a:p>
          <a:p>
            <a:pPr marL="228600" marR="0" lvl="0" indent="-228600" algn="just" rtl="0">
              <a:lnSpc>
                <a:spcPct val="100000"/>
              </a:lnSpc>
              <a:spcBef>
                <a:spcPts val="1000"/>
              </a:spcBef>
              <a:spcAft>
                <a:spcPts val="0"/>
              </a:spcAft>
              <a:buClr>
                <a:schemeClr val="accent2"/>
              </a:buClr>
              <a:buSzPts val="2600"/>
              <a:buFont typeface="Arial"/>
              <a:buChar char="•"/>
            </a:pPr>
            <a:endParaRPr lang="es-VE" sz="2000" dirty="0" smtClean="0">
              <a:solidFill>
                <a:schemeClr val="dk1"/>
              </a:solidFill>
              <a:latin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000" dirty="0" smtClean="0">
                <a:solidFill>
                  <a:schemeClr val="dk1"/>
                </a:solidFill>
                <a:latin typeface="Gill Sans"/>
                <a:sym typeface="Gill Sans"/>
              </a:rPr>
              <a:t>NOTA: este plazo de 10 años cuenta como período acumulativo para solicitar Visa tipo R (de Residente) después de vencido el PPT.</a:t>
            </a:r>
            <a:endParaRPr sz="2000"/>
          </a:p>
          <a:p>
            <a:pPr marL="228600" marR="0" lvl="0" indent="-127000" algn="just" rtl="0">
              <a:lnSpc>
                <a:spcPct val="100000"/>
              </a:lnSpc>
              <a:spcBef>
                <a:spcPts val="1000"/>
              </a:spcBef>
              <a:spcAft>
                <a:spcPts val="0"/>
              </a:spcAft>
              <a:buClr>
                <a:schemeClr val="accent2"/>
              </a:buClr>
              <a:buSzPts val="1600"/>
              <a:buFont typeface="Arial"/>
              <a:buNone/>
            </a:pPr>
            <a:endParaRPr sz="1600">
              <a:solidFill>
                <a:srgbClr val="262626"/>
              </a:solidFill>
              <a:latin typeface="Gill Sans"/>
              <a:ea typeface="Gill Sans"/>
              <a:cs typeface="Gill Sans"/>
              <a:sym typeface="Gill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6247" name="Google Shape;6247;p16"/>
          <p:cNvSpPr txBox="1"/>
          <p:nvPr/>
        </p:nvSpPr>
        <p:spPr>
          <a:xfrm>
            <a:off x="441960" y="900430"/>
            <a:ext cx="11308201" cy="56529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2"/>
              </a:buClr>
              <a:buSzPts val="2600"/>
              <a:buFont typeface="Arial"/>
              <a:buNone/>
            </a:pPr>
            <a:r>
              <a:rPr lang="es-CO" sz="2600" dirty="0" smtClean="0">
                <a:solidFill>
                  <a:srgbClr val="3477B2"/>
                </a:solidFill>
                <a:latin typeface="Gill Sans"/>
                <a:ea typeface="Gill Sans"/>
                <a:cs typeface="Gill Sans"/>
                <a:sym typeface="Gill Sans"/>
              </a:rPr>
              <a:t>¿</a:t>
            </a:r>
            <a:r>
              <a:rPr lang="es-CO" sz="2600" b="1" dirty="0" smtClean="0">
                <a:solidFill>
                  <a:srgbClr val="3477B2"/>
                </a:solidFill>
                <a:latin typeface="Gill Sans"/>
                <a:ea typeface="Gill Sans"/>
                <a:cs typeface="Gill Sans"/>
                <a:sym typeface="Gill Sans"/>
              </a:rPr>
              <a:t>Qué es el PPT?</a:t>
            </a:r>
            <a:endParaRPr/>
          </a:p>
          <a:p>
            <a:pPr marL="228600" marR="0" lvl="0" indent="-63500" algn="just" rtl="0">
              <a:lnSpc>
                <a:spcPct val="100000"/>
              </a:lnSpc>
              <a:spcBef>
                <a:spcPts val="1000"/>
              </a:spcBef>
              <a:spcAft>
                <a:spcPts val="0"/>
              </a:spcAft>
              <a:buClr>
                <a:schemeClr val="accent2"/>
              </a:buClr>
              <a:buSzPts val="2600"/>
              <a:buFont typeface="Arial"/>
              <a:buNone/>
            </a:pPr>
            <a:endParaRPr lang="es-VE" sz="2500" b="1" dirty="0" smtClean="0">
              <a:solidFill>
                <a:srgbClr val="3477B2"/>
              </a:solidFill>
              <a:latin typeface="Gill Sans"/>
              <a:ea typeface="Gill Sans"/>
              <a:cs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500" dirty="0" smtClean="0">
                <a:solidFill>
                  <a:schemeClr val="dk1"/>
                </a:solidFill>
                <a:latin typeface="Gill Sans"/>
                <a:ea typeface="Gill Sans"/>
                <a:cs typeface="Gill Sans"/>
                <a:sym typeface="Gill Sans"/>
              </a:rPr>
              <a:t>El </a:t>
            </a:r>
            <a:r>
              <a:rPr lang="es-VE" sz="2500" b="1" u="sng" dirty="0" smtClean="0">
                <a:solidFill>
                  <a:schemeClr val="dk1"/>
                </a:solidFill>
                <a:latin typeface="Gill Sans"/>
                <a:ea typeface="Gill Sans"/>
                <a:cs typeface="Gill Sans"/>
                <a:sym typeface="Gill Sans"/>
              </a:rPr>
              <a:t>Permiso por Protección Temporal </a:t>
            </a:r>
            <a:r>
              <a:rPr lang="es-VE" sz="2500" dirty="0" smtClean="0">
                <a:solidFill>
                  <a:schemeClr val="dk1"/>
                </a:solidFill>
                <a:latin typeface="Gill Sans"/>
                <a:ea typeface="Gill Sans"/>
                <a:cs typeface="Gill Sans"/>
                <a:sym typeface="Gill Sans"/>
              </a:rPr>
              <a:t>(PPT) será el único documento que conceda la protección internacional por 10 años de las personas que accedan al ETPM.</a:t>
            </a:r>
          </a:p>
          <a:p>
            <a:pPr marL="228600" marR="0" lvl="0" indent="-228600" algn="just" rtl="0">
              <a:lnSpc>
                <a:spcPct val="100000"/>
              </a:lnSpc>
              <a:spcBef>
                <a:spcPts val="1000"/>
              </a:spcBef>
              <a:spcAft>
                <a:spcPts val="0"/>
              </a:spcAft>
              <a:buClr>
                <a:schemeClr val="accent2"/>
              </a:buClr>
              <a:buSzPts val="2600"/>
              <a:buFont typeface="Arial"/>
              <a:buChar char="•"/>
            </a:pPr>
            <a:endParaRPr lang="es-VE" sz="2500" dirty="0" smtClean="0">
              <a:solidFill>
                <a:schemeClr val="dk1"/>
              </a:solidFill>
              <a:latin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500" dirty="0" smtClean="0">
                <a:solidFill>
                  <a:schemeClr val="dk1"/>
                </a:solidFill>
                <a:latin typeface="Gill Sans"/>
                <a:sym typeface="Gill Sans"/>
              </a:rPr>
              <a:t>El PPT concede regularización migratoria y garantiza el derecho de permanencia regular en Colombia.</a:t>
            </a:r>
          </a:p>
          <a:p>
            <a:pPr marL="228600" marR="0" lvl="0" indent="-228600" algn="just" rtl="0">
              <a:lnSpc>
                <a:spcPct val="100000"/>
              </a:lnSpc>
              <a:spcBef>
                <a:spcPts val="1000"/>
              </a:spcBef>
              <a:spcAft>
                <a:spcPts val="0"/>
              </a:spcAft>
              <a:buClr>
                <a:schemeClr val="accent2"/>
              </a:buClr>
              <a:buSzPts val="2600"/>
              <a:buFont typeface="Arial"/>
              <a:buChar char="•"/>
            </a:pPr>
            <a:r>
              <a:rPr lang="es-VE" sz="2500" dirty="0" smtClean="0">
                <a:solidFill>
                  <a:schemeClr val="dk1"/>
                </a:solidFill>
                <a:latin typeface="Gill Sans"/>
                <a:sym typeface="Gill Sans"/>
              </a:rPr>
              <a:t>Es válido para trabajar de manera formal (y afiliarse a salud y riesgos laborales).</a:t>
            </a:r>
          </a:p>
          <a:p>
            <a:pPr marL="228600" marR="0" lvl="0" indent="-228600" algn="just" rtl="0">
              <a:lnSpc>
                <a:spcPct val="100000"/>
              </a:lnSpc>
              <a:spcBef>
                <a:spcPts val="1000"/>
              </a:spcBef>
              <a:spcAft>
                <a:spcPts val="0"/>
              </a:spcAft>
              <a:buClr>
                <a:schemeClr val="accent2"/>
              </a:buClr>
              <a:buSzPts val="2600"/>
              <a:buFont typeface="Arial"/>
              <a:buChar char="•"/>
            </a:pPr>
            <a:r>
              <a:rPr lang="es-VE" sz="2500" dirty="0" smtClean="0">
                <a:solidFill>
                  <a:schemeClr val="dk1"/>
                </a:solidFill>
                <a:latin typeface="Gill Sans"/>
                <a:sym typeface="Gill Sans"/>
              </a:rPr>
              <a:t>Permite el ejercicio formal de cualquier actividad lícita.</a:t>
            </a:r>
          </a:p>
          <a:p>
            <a:pPr marL="228600" marR="0" lvl="0" indent="-228600" algn="just" rtl="0">
              <a:lnSpc>
                <a:spcPct val="100000"/>
              </a:lnSpc>
              <a:spcBef>
                <a:spcPts val="1000"/>
              </a:spcBef>
              <a:spcAft>
                <a:spcPts val="0"/>
              </a:spcAft>
              <a:buClr>
                <a:schemeClr val="accent2"/>
              </a:buClr>
              <a:buSzPts val="2600"/>
              <a:buFont typeface="Arial"/>
              <a:buChar char="•"/>
            </a:pPr>
            <a:r>
              <a:rPr lang="es-VE" sz="2500" dirty="0" smtClean="0">
                <a:solidFill>
                  <a:schemeClr val="dk1"/>
                </a:solidFill>
                <a:latin typeface="Gill Sans"/>
                <a:sym typeface="Gill Sans"/>
              </a:rPr>
              <a:t>Permite la afiliación a los sistemas de salud y escolaridad.</a:t>
            </a:r>
            <a:endParaRPr sz="2500"/>
          </a:p>
          <a:p>
            <a:pPr marL="228600" marR="0" lvl="0" indent="-127000" algn="just" rtl="0">
              <a:lnSpc>
                <a:spcPct val="100000"/>
              </a:lnSpc>
              <a:spcBef>
                <a:spcPts val="1000"/>
              </a:spcBef>
              <a:spcAft>
                <a:spcPts val="0"/>
              </a:spcAft>
              <a:buClr>
                <a:schemeClr val="accent2"/>
              </a:buClr>
              <a:buSzPts val="1600"/>
              <a:buFont typeface="Arial"/>
              <a:buNone/>
            </a:pPr>
            <a:endParaRPr sz="2500">
              <a:solidFill>
                <a:srgbClr val="262626"/>
              </a:solidFill>
              <a:latin typeface="Gill Sans"/>
              <a:ea typeface="Gill Sans"/>
              <a:cs typeface="Gill Sans"/>
              <a:sym typeface="Gill San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6247" name="Google Shape;6247;p16"/>
          <p:cNvSpPr txBox="1"/>
          <p:nvPr/>
        </p:nvSpPr>
        <p:spPr>
          <a:xfrm>
            <a:off x="471941" y="1634948"/>
            <a:ext cx="11308201" cy="386644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2"/>
              </a:buClr>
              <a:buSzPts val="2600"/>
              <a:buFont typeface="Arial"/>
              <a:buNone/>
            </a:pPr>
            <a:r>
              <a:rPr lang="es-CO" sz="2600" dirty="0" smtClean="0">
                <a:solidFill>
                  <a:srgbClr val="3477B2"/>
                </a:solidFill>
                <a:latin typeface="Gill Sans"/>
                <a:ea typeface="Gill Sans"/>
                <a:cs typeface="Gill Sans"/>
                <a:sym typeface="Gill Sans"/>
              </a:rPr>
              <a:t>¿</a:t>
            </a:r>
            <a:r>
              <a:rPr lang="es-CO" sz="2600" b="1" dirty="0" smtClean="0">
                <a:solidFill>
                  <a:srgbClr val="3477B2"/>
                </a:solidFill>
                <a:latin typeface="Gill Sans"/>
                <a:ea typeface="Gill Sans"/>
                <a:cs typeface="Gill Sans"/>
                <a:sym typeface="Gill Sans"/>
              </a:rPr>
              <a:t>Qué es el Período de Transición del ETPMV?</a:t>
            </a:r>
            <a:endParaRPr/>
          </a:p>
          <a:p>
            <a:pPr marL="228600" marR="0" lvl="0" indent="-63500" algn="just" rtl="0">
              <a:lnSpc>
                <a:spcPct val="100000"/>
              </a:lnSpc>
              <a:spcBef>
                <a:spcPts val="1000"/>
              </a:spcBef>
              <a:spcAft>
                <a:spcPts val="0"/>
              </a:spcAft>
              <a:buClr>
                <a:schemeClr val="accent2"/>
              </a:buClr>
              <a:buSzPts val="2600"/>
              <a:buFont typeface="Arial"/>
              <a:buNone/>
            </a:pPr>
            <a:endParaRPr lang="es-VE" sz="2600" b="1" dirty="0" smtClean="0">
              <a:solidFill>
                <a:srgbClr val="3477B2"/>
              </a:solidFill>
              <a:latin typeface="Gill Sans"/>
              <a:ea typeface="Gill Sans"/>
              <a:cs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600" dirty="0" smtClean="0">
                <a:solidFill>
                  <a:schemeClr val="dk1"/>
                </a:solidFill>
                <a:latin typeface="Gill Sans"/>
                <a:ea typeface="Gill Sans"/>
                <a:cs typeface="Gill Sans"/>
                <a:sym typeface="Gill Sans"/>
              </a:rPr>
              <a:t>Es un plazo que tienen la UAEMC para transitar a las personas portadoras de PIP, PTP, PEP, Salvoconducto SC2 (es decir, personas en condición regular) al ETPMV y el PPT.</a:t>
            </a:r>
            <a:endParaRPr sz="2600"/>
          </a:p>
          <a:p>
            <a:pPr marL="228600" marR="0" lvl="0" indent="-127000" algn="just" rtl="0">
              <a:lnSpc>
                <a:spcPct val="100000"/>
              </a:lnSpc>
              <a:spcBef>
                <a:spcPts val="1000"/>
              </a:spcBef>
              <a:spcAft>
                <a:spcPts val="0"/>
              </a:spcAft>
              <a:buClr>
                <a:schemeClr val="accent2"/>
              </a:buClr>
              <a:buSzPts val="1600"/>
              <a:buFont typeface="Arial"/>
              <a:buNone/>
            </a:pPr>
            <a:endParaRPr sz="1600">
              <a:solidFill>
                <a:srgbClr val="262626"/>
              </a:solidFill>
              <a:latin typeface="Gill Sans"/>
              <a:ea typeface="Gill Sans"/>
              <a:cs typeface="Gill Sans"/>
              <a:sym typeface="Gill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6247" name="Google Shape;6247;p16"/>
          <p:cNvSpPr txBox="1"/>
          <p:nvPr/>
        </p:nvSpPr>
        <p:spPr>
          <a:xfrm>
            <a:off x="441960" y="900430"/>
            <a:ext cx="11308201" cy="56529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2"/>
              </a:buClr>
              <a:buSzPts val="2600"/>
              <a:buFont typeface="Arial"/>
              <a:buNone/>
            </a:pPr>
            <a:r>
              <a:rPr lang="es-CO" sz="2600" dirty="0" smtClean="0">
                <a:solidFill>
                  <a:srgbClr val="3477B2"/>
                </a:solidFill>
                <a:latin typeface="Gill Sans"/>
                <a:ea typeface="Gill Sans"/>
                <a:cs typeface="Gill Sans"/>
                <a:sym typeface="Gill Sans"/>
              </a:rPr>
              <a:t>¿</a:t>
            </a:r>
            <a:r>
              <a:rPr lang="es-CO" sz="2600" b="1" dirty="0" smtClean="0">
                <a:solidFill>
                  <a:srgbClr val="3477B2"/>
                </a:solidFill>
                <a:latin typeface="Gill Sans"/>
                <a:ea typeface="Gill Sans"/>
                <a:cs typeface="Gill Sans"/>
                <a:sym typeface="Gill Sans"/>
              </a:rPr>
              <a:t>Qué NO es el ETPMV?</a:t>
            </a:r>
            <a:endParaRPr/>
          </a:p>
          <a:p>
            <a:pPr marL="228600" marR="0" lvl="0" indent="-63500" algn="just" rtl="0">
              <a:lnSpc>
                <a:spcPct val="100000"/>
              </a:lnSpc>
              <a:spcBef>
                <a:spcPts val="1000"/>
              </a:spcBef>
              <a:spcAft>
                <a:spcPts val="0"/>
              </a:spcAft>
              <a:buClr>
                <a:schemeClr val="accent2"/>
              </a:buClr>
              <a:buSzPts val="2600"/>
              <a:buFont typeface="Arial"/>
              <a:buNone/>
            </a:pPr>
            <a:endParaRPr lang="es-VE" sz="2600" b="1" dirty="0" smtClean="0">
              <a:solidFill>
                <a:srgbClr val="3477B2"/>
              </a:solidFill>
              <a:latin typeface="Gill Sans"/>
              <a:ea typeface="Gill Sans"/>
              <a:cs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600" dirty="0" smtClean="0">
                <a:solidFill>
                  <a:schemeClr val="dk1"/>
                </a:solidFill>
                <a:latin typeface="Gill Sans"/>
                <a:ea typeface="Gill Sans"/>
                <a:cs typeface="Gill Sans"/>
                <a:sym typeface="Gill Sans"/>
              </a:rPr>
              <a:t>NO conceden Nacionalidad Colombiana*.</a:t>
            </a:r>
          </a:p>
          <a:p>
            <a:pPr marL="228600" marR="0" lvl="0" indent="-228600" algn="just" rtl="0">
              <a:lnSpc>
                <a:spcPct val="100000"/>
              </a:lnSpc>
              <a:spcBef>
                <a:spcPts val="1000"/>
              </a:spcBef>
              <a:spcAft>
                <a:spcPts val="0"/>
              </a:spcAft>
              <a:buClr>
                <a:schemeClr val="accent2"/>
              </a:buClr>
              <a:buSzPts val="2600"/>
              <a:buFont typeface="Arial"/>
              <a:buChar char="•"/>
            </a:pPr>
            <a:r>
              <a:rPr lang="es-VE" sz="2600" dirty="0" smtClean="0">
                <a:solidFill>
                  <a:schemeClr val="dk1"/>
                </a:solidFill>
                <a:latin typeface="Gill Sans"/>
                <a:sym typeface="Gill Sans"/>
              </a:rPr>
              <a:t>NO permiten el derecho al voto bajo ninguna modalidad**.</a:t>
            </a:r>
          </a:p>
          <a:p>
            <a:pPr marL="228600" marR="0" lvl="0" indent="-228600" algn="just" rtl="0">
              <a:lnSpc>
                <a:spcPct val="100000"/>
              </a:lnSpc>
              <a:spcBef>
                <a:spcPts val="1000"/>
              </a:spcBef>
              <a:spcAft>
                <a:spcPts val="0"/>
              </a:spcAft>
              <a:buClr>
                <a:schemeClr val="accent2"/>
              </a:buClr>
              <a:buSzPts val="2600"/>
              <a:buFont typeface="Arial"/>
              <a:buChar char="•"/>
            </a:pPr>
            <a:r>
              <a:rPr lang="es-VE" sz="2600" dirty="0" smtClean="0">
                <a:solidFill>
                  <a:schemeClr val="dk1"/>
                </a:solidFill>
                <a:latin typeface="Gill Sans"/>
                <a:sym typeface="Gill Sans"/>
              </a:rPr>
              <a:t>NO concede nacionalidad directa a los hijos nacidos de portadores del PPT***.</a:t>
            </a:r>
          </a:p>
          <a:p>
            <a:pPr marL="228600" marR="0" lvl="0" indent="-228600" algn="just" rtl="0">
              <a:lnSpc>
                <a:spcPct val="100000"/>
              </a:lnSpc>
              <a:spcBef>
                <a:spcPts val="1000"/>
              </a:spcBef>
              <a:spcAft>
                <a:spcPts val="0"/>
              </a:spcAft>
              <a:buClr>
                <a:schemeClr val="accent2"/>
              </a:buClr>
              <a:buSzPts val="2600"/>
              <a:buFont typeface="Arial"/>
              <a:buChar char="•"/>
            </a:pPr>
            <a:endParaRPr lang="es-VE" sz="2600" dirty="0" smtClean="0">
              <a:solidFill>
                <a:schemeClr val="dk1"/>
              </a:solidFill>
              <a:latin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000" dirty="0" smtClean="0">
                <a:solidFill>
                  <a:schemeClr val="dk1"/>
                </a:solidFill>
                <a:latin typeface="Gill Sans"/>
                <a:sym typeface="Gill Sans"/>
              </a:rPr>
              <a:t>* Solo se podría adquirir después de contar con una Visa R y cumplir con los requisitos de la Cancillería de Colombia.</a:t>
            </a:r>
          </a:p>
          <a:p>
            <a:pPr marL="228600" marR="0" lvl="0" indent="-228600" algn="just" rtl="0">
              <a:lnSpc>
                <a:spcPct val="100000"/>
              </a:lnSpc>
              <a:spcBef>
                <a:spcPts val="1000"/>
              </a:spcBef>
              <a:spcAft>
                <a:spcPts val="0"/>
              </a:spcAft>
              <a:buClr>
                <a:schemeClr val="accent2"/>
              </a:buClr>
              <a:buSzPts val="2600"/>
              <a:buFont typeface="Arial"/>
              <a:buChar char="•"/>
            </a:pPr>
            <a:r>
              <a:rPr lang="es-VE" sz="2000" dirty="0" smtClean="0">
                <a:solidFill>
                  <a:schemeClr val="dk1"/>
                </a:solidFill>
                <a:latin typeface="Gill Sans"/>
                <a:sym typeface="Gill Sans"/>
              </a:rPr>
              <a:t>** Solamente pueden votar en elecciones municipales los extranjeros con VISA R. Para el resto de elecciones es imprescindible tener la nacionalidad colombiana.</a:t>
            </a:r>
          </a:p>
          <a:p>
            <a:pPr marL="228600" marR="0" lvl="0" indent="-228600" algn="just" rtl="0">
              <a:lnSpc>
                <a:spcPct val="100000"/>
              </a:lnSpc>
              <a:spcBef>
                <a:spcPts val="1000"/>
              </a:spcBef>
              <a:spcAft>
                <a:spcPts val="0"/>
              </a:spcAft>
              <a:buClr>
                <a:schemeClr val="accent2"/>
              </a:buClr>
              <a:buSzPts val="2600"/>
              <a:buFont typeface="Arial"/>
              <a:buChar char="•"/>
            </a:pPr>
            <a:r>
              <a:rPr lang="es-VE" sz="2000" dirty="0" smtClean="0">
                <a:solidFill>
                  <a:schemeClr val="dk1"/>
                </a:solidFill>
                <a:latin typeface="Gill Sans"/>
                <a:sym typeface="Gill Sans"/>
              </a:rPr>
              <a:t>*** Para ello existe un decreto que permite la adquisición de la nacionalidad colombiana a hijos de venezolanos.</a:t>
            </a:r>
            <a:endParaRPr sz="2000"/>
          </a:p>
          <a:p>
            <a:pPr marL="228600" marR="0" lvl="0" indent="-127000" algn="just" rtl="0">
              <a:lnSpc>
                <a:spcPct val="100000"/>
              </a:lnSpc>
              <a:spcBef>
                <a:spcPts val="1000"/>
              </a:spcBef>
              <a:spcAft>
                <a:spcPts val="0"/>
              </a:spcAft>
              <a:buClr>
                <a:schemeClr val="accent2"/>
              </a:buClr>
              <a:buSzPts val="1600"/>
              <a:buFont typeface="Arial"/>
              <a:buNone/>
            </a:pPr>
            <a:endParaRPr sz="1600">
              <a:solidFill>
                <a:srgbClr val="262626"/>
              </a:solidFill>
              <a:latin typeface="Gill Sans"/>
              <a:ea typeface="Gill Sans"/>
              <a:cs typeface="Gill Sans"/>
              <a:sym typeface="Gill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6247" name="Google Shape;6247;p16"/>
          <p:cNvSpPr txBox="1"/>
          <p:nvPr/>
        </p:nvSpPr>
        <p:spPr>
          <a:xfrm>
            <a:off x="489616" y="1711690"/>
            <a:ext cx="11308201" cy="3856598"/>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2"/>
              </a:buClr>
              <a:buSzPts val="2600"/>
              <a:buFont typeface="Arial"/>
              <a:buNone/>
            </a:pPr>
            <a:r>
              <a:rPr lang="es-CO" sz="2600" dirty="0" smtClean="0">
                <a:solidFill>
                  <a:srgbClr val="3477B2"/>
                </a:solidFill>
                <a:latin typeface="Gill Sans"/>
                <a:ea typeface="Gill Sans"/>
                <a:cs typeface="Gill Sans"/>
                <a:sym typeface="Gill Sans"/>
              </a:rPr>
              <a:t>Nota aclaratoria</a:t>
            </a:r>
            <a:endParaRPr sz="2600" b="1">
              <a:solidFill>
                <a:srgbClr val="3477B2"/>
              </a:solidFill>
              <a:latin typeface="Gill Sans"/>
              <a:ea typeface="Gill Sans"/>
              <a:cs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endParaRPr lang="es-CO" sz="2600" dirty="0" smtClean="0">
              <a:solidFill>
                <a:schemeClr val="dk1"/>
              </a:solidFill>
              <a:latin typeface="Gill Sans"/>
              <a:ea typeface="Gill Sans"/>
              <a:cs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endParaRPr lang="es-CO" sz="2600" dirty="0" smtClean="0">
              <a:solidFill>
                <a:schemeClr val="dk1"/>
              </a:solidFill>
              <a:latin typeface="Gill Sans"/>
              <a:ea typeface="Gill Sans"/>
              <a:cs typeface="Gill Sans"/>
              <a:sym typeface="Gill Sans"/>
            </a:endParaRPr>
          </a:p>
          <a:p>
            <a:pPr marL="228600" indent="-228600" algn="just">
              <a:spcBef>
                <a:spcPts val="1000"/>
              </a:spcBef>
              <a:buClr>
                <a:schemeClr val="accent2"/>
              </a:buClr>
              <a:buSzPts val="2600"/>
            </a:pPr>
            <a:r>
              <a:rPr lang="es-CO" sz="2200" dirty="0" smtClean="0">
                <a:solidFill>
                  <a:schemeClr val="dk1"/>
                </a:solidFill>
                <a:latin typeface="Gill Sans"/>
                <a:ea typeface="Gill Sans"/>
                <a:cs typeface="Gill Sans"/>
                <a:sym typeface="Gill Sans"/>
              </a:rPr>
              <a:t>La información expuesta sobre el </a:t>
            </a:r>
            <a:r>
              <a:rPr lang="es-CO" sz="2200" dirty="0" smtClean="0"/>
              <a:t>Estatuto Temporal de Protección para Migrantes Venezolanos está elaborada en función de lo que ha publicado el Gobierno Nacional. </a:t>
            </a:r>
          </a:p>
          <a:p>
            <a:pPr marL="228600" indent="-228600" algn="just">
              <a:spcBef>
                <a:spcPts val="1000"/>
              </a:spcBef>
              <a:buClr>
                <a:schemeClr val="accent2"/>
              </a:buClr>
              <a:buSzPts val="2600"/>
            </a:pPr>
            <a:r>
              <a:rPr lang="es-CO" sz="2200" dirty="0" smtClean="0"/>
              <a:t>El Decreto Nacional que regula el estatuto aún no ha sido expedido, por lo que el contenido puede ser modificado con posterioridad.</a:t>
            </a:r>
            <a:endParaRPr sz="22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6247" name="Google Shape;6247;p16"/>
          <p:cNvSpPr txBox="1"/>
          <p:nvPr/>
        </p:nvSpPr>
        <p:spPr>
          <a:xfrm>
            <a:off x="337029" y="2759210"/>
            <a:ext cx="11308201" cy="112324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2"/>
              </a:buClr>
              <a:buSzPts val="2600"/>
              <a:buFont typeface="Arial"/>
              <a:buNone/>
            </a:pPr>
            <a:r>
              <a:rPr lang="es-VE" sz="6000" b="1" dirty="0" smtClean="0">
                <a:solidFill>
                  <a:srgbClr val="3477B2"/>
                </a:solidFill>
                <a:latin typeface="Gill Sans"/>
                <a:ea typeface="Gill Sans"/>
                <a:cs typeface="Gill Sans"/>
                <a:sym typeface="Gill Sans"/>
              </a:rPr>
              <a:t>DUDAS</a:t>
            </a:r>
            <a:endParaRPr sz="6000">
              <a:solidFill>
                <a:srgbClr val="262626"/>
              </a:solidFill>
              <a:latin typeface="Gill Sans"/>
              <a:ea typeface="Gill Sans"/>
              <a:cs typeface="Gill Sans"/>
              <a:sym typeface="Gill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6247" name="Google Shape;6247;p16"/>
          <p:cNvSpPr txBox="1"/>
          <p:nvPr/>
        </p:nvSpPr>
        <p:spPr>
          <a:xfrm>
            <a:off x="367010" y="1425085"/>
            <a:ext cx="11308201" cy="4885773"/>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2"/>
              </a:buClr>
              <a:buSzPts val="2600"/>
              <a:buFont typeface="Arial"/>
              <a:buNone/>
            </a:pPr>
            <a:r>
              <a:rPr lang="es-CO" sz="2600" dirty="0" smtClean="0">
                <a:solidFill>
                  <a:srgbClr val="3477B2"/>
                </a:solidFill>
                <a:latin typeface="Gill Sans"/>
                <a:ea typeface="Gill Sans"/>
                <a:cs typeface="Gill Sans"/>
                <a:sym typeface="Gill Sans"/>
              </a:rPr>
              <a:t>¿</a:t>
            </a:r>
            <a:r>
              <a:rPr lang="es-CO" sz="2600" b="1" dirty="0" smtClean="0">
                <a:solidFill>
                  <a:srgbClr val="3477B2"/>
                </a:solidFill>
                <a:latin typeface="Gill Sans"/>
                <a:ea typeface="Gill Sans"/>
                <a:cs typeface="Gill Sans"/>
                <a:sym typeface="Gill Sans"/>
              </a:rPr>
              <a:t>Todos los portadores de un PPT pueden acceder a una Visa tipo R después de los 10 años del ETPMV?</a:t>
            </a:r>
            <a:endParaRPr/>
          </a:p>
          <a:p>
            <a:pPr marL="228600" marR="0" lvl="0" indent="-63500" algn="just" rtl="0">
              <a:lnSpc>
                <a:spcPct val="100000"/>
              </a:lnSpc>
              <a:spcBef>
                <a:spcPts val="1000"/>
              </a:spcBef>
              <a:spcAft>
                <a:spcPts val="0"/>
              </a:spcAft>
              <a:buClr>
                <a:schemeClr val="accent2"/>
              </a:buClr>
              <a:buSzPts val="2600"/>
              <a:buFont typeface="Arial"/>
              <a:buNone/>
            </a:pPr>
            <a:endParaRPr lang="es-VE" sz="2600" b="1" dirty="0" smtClean="0">
              <a:solidFill>
                <a:srgbClr val="3477B2"/>
              </a:solidFill>
              <a:latin typeface="Gill Sans"/>
              <a:ea typeface="Gill Sans"/>
              <a:cs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600" dirty="0" smtClean="0">
                <a:solidFill>
                  <a:schemeClr val="dk1"/>
                </a:solidFill>
                <a:latin typeface="Gill Sans"/>
                <a:ea typeface="Gill Sans"/>
                <a:cs typeface="Gill Sans"/>
                <a:sym typeface="Gill Sans"/>
              </a:rPr>
              <a:t>Sobre este aspecto es importante aclarar que únicamente aquellos venezolanos que tengan en esa fecha un Pasaporte Venezolano Vigente podrán tramitar una Visa tipo R.</a:t>
            </a:r>
          </a:p>
          <a:p>
            <a:pPr marL="228600" marR="0" lvl="0" indent="-228600" algn="just" rtl="0">
              <a:lnSpc>
                <a:spcPct val="100000"/>
              </a:lnSpc>
              <a:spcBef>
                <a:spcPts val="1000"/>
              </a:spcBef>
              <a:spcAft>
                <a:spcPts val="0"/>
              </a:spcAft>
              <a:buClr>
                <a:schemeClr val="accent2"/>
              </a:buClr>
              <a:buSzPts val="2600"/>
              <a:buFont typeface="Arial"/>
              <a:buChar char="•"/>
            </a:pPr>
            <a:endParaRPr lang="es-VE" sz="2600" dirty="0" smtClean="0">
              <a:solidFill>
                <a:schemeClr val="dk1"/>
              </a:solidFill>
              <a:latin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600" dirty="0" smtClean="0">
                <a:solidFill>
                  <a:schemeClr val="dk1"/>
                </a:solidFill>
                <a:latin typeface="Gill Sans"/>
                <a:sym typeface="Gill Sans"/>
              </a:rPr>
              <a:t>Debe tenerse presenta que más de la mitad de las personas venezolanas en Colombia que se encuentran en condición irregular no cuentan con un pasaporte venezolano ni con expectativas de tenerlo.</a:t>
            </a:r>
            <a:endParaRPr sz="2600"/>
          </a:p>
          <a:p>
            <a:pPr marL="228600" marR="0" lvl="0" indent="-127000" algn="just" rtl="0">
              <a:lnSpc>
                <a:spcPct val="100000"/>
              </a:lnSpc>
              <a:spcBef>
                <a:spcPts val="1000"/>
              </a:spcBef>
              <a:spcAft>
                <a:spcPts val="0"/>
              </a:spcAft>
              <a:buClr>
                <a:schemeClr val="accent2"/>
              </a:buClr>
              <a:buSzPts val="1600"/>
              <a:buFont typeface="Arial"/>
              <a:buNone/>
            </a:pPr>
            <a:endParaRPr sz="1600">
              <a:solidFill>
                <a:srgbClr val="262626"/>
              </a:solidFill>
              <a:latin typeface="Gill Sans"/>
              <a:ea typeface="Gill Sans"/>
              <a:cs typeface="Gill Sans"/>
              <a:sym typeface="Gill San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6247" name="Google Shape;6247;p16"/>
          <p:cNvSpPr txBox="1"/>
          <p:nvPr/>
        </p:nvSpPr>
        <p:spPr>
          <a:xfrm>
            <a:off x="426971" y="1799840"/>
            <a:ext cx="11308201" cy="386644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2"/>
              </a:buClr>
              <a:buSzPts val="2600"/>
              <a:buFont typeface="Arial"/>
              <a:buNone/>
            </a:pPr>
            <a:r>
              <a:rPr lang="es-CO" sz="2600" b="1" dirty="0" smtClean="0">
                <a:solidFill>
                  <a:srgbClr val="3477B2"/>
                </a:solidFill>
                <a:latin typeface="Gill Sans"/>
                <a:ea typeface="Gill Sans"/>
                <a:cs typeface="Gill Sans"/>
                <a:sym typeface="Gill Sans"/>
              </a:rPr>
              <a:t>¿Qué sucede con el resto de personas provenientes de Venezuela que ingresen de manera irregular a partir del 31 de enero de 2021?</a:t>
            </a:r>
            <a:endParaRPr/>
          </a:p>
          <a:p>
            <a:pPr marL="228600" marR="0" lvl="0" indent="-63500" algn="just" rtl="0">
              <a:lnSpc>
                <a:spcPct val="100000"/>
              </a:lnSpc>
              <a:spcBef>
                <a:spcPts val="1000"/>
              </a:spcBef>
              <a:spcAft>
                <a:spcPts val="0"/>
              </a:spcAft>
              <a:buClr>
                <a:schemeClr val="accent2"/>
              </a:buClr>
              <a:buSzPts val="2600"/>
              <a:buFont typeface="Arial"/>
              <a:buNone/>
            </a:pPr>
            <a:endParaRPr lang="es-VE" sz="2600" b="1" dirty="0" smtClean="0">
              <a:solidFill>
                <a:srgbClr val="3477B2"/>
              </a:solidFill>
              <a:latin typeface="Gill Sans"/>
              <a:ea typeface="Gill Sans"/>
              <a:cs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600" dirty="0" smtClean="0">
                <a:solidFill>
                  <a:schemeClr val="dk1"/>
                </a:solidFill>
                <a:latin typeface="Gill Sans"/>
                <a:ea typeface="Gill Sans"/>
                <a:cs typeface="Gill Sans"/>
                <a:sym typeface="Gill Sans"/>
              </a:rPr>
              <a:t>Siguen siendo Personas con Necesidades de Protección Internacional (PNPI) y pueden acogerse al resto de medidas de protección vigentes en Colombia.</a:t>
            </a:r>
            <a:endParaRPr sz="2600"/>
          </a:p>
          <a:p>
            <a:pPr marL="228600" marR="0" lvl="0" indent="-127000" algn="just" rtl="0">
              <a:lnSpc>
                <a:spcPct val="100000"/>
              </a:lnSpc>
              <a:spcBef>
                <a:spcPts val="1000"/>
              </a:spcBef>
              <a:spcAft>
                <a:spcPts val="0"/>
              </a:spcAft>
              <a:buClr>
                <a:schemeClr val="accent2"/>
              </a:buClr>
              <a:buSzPts val="1600"/>
              <a:buFont typeface="Arial"/>
              <a:buNone/>
            </a:pPr>
            <a:endParaRPr sz="1600">
              <a:solidFill>
                <a:srgbClr val="262626"/>
              </a:solidFill>
              <a:latin typeface="Gill Sans"/>
              <a:ea typeface="Gill Sans"/>
              <a:cs typeface="Gill Sans"/>
              <a:sym typeface="Gill San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6247" name="Google Shape;6247;p16"/>
          <p:cNvSpPr txBox="1"/>
          <p:nvPr/>
        </p:nvSpPr>
        <p:spPr>
          <a:xfrm>
            <a:off x="337030" y="645596"/>
            <a:ext cx="11308201" cy="5800174"/>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2"/>
              </a:buClr>
              <a:buSzPts val="2600"/>
              <a:buFont typeface="Arial"/>
              <a:buNone/>
            </a:pPr>
            <a:r>
              <a:rPr lang="es-CO" sz="2600" b="1" dirty="0" smtClean="0">
                <a:solidFill>
                  <a:srgbClr val="3477B2"/>
                </a:solidFill>
                <a:latin typeface="Gill Sans"/>
                <a:ea typeface="Gill Sans"/>
                <a:cs typeface="Gill Sans"/>
                <a:sym typeface="Gill Sans"/>
              </a:rPr>
              <a:t>¿Qué sucede con los Solicitantes de Refugio?</a:t>
            </a:r>
            <a:endParaRPr/>
          </a:p>
          <a:p>
            <a:pPr marL="228600" marR="0" lvl="0" indent="-63500" algn="just" rtl="0">
              <a:lnSpc>
                <a:spcPct val="100000"/>
              </a:lnSpc>
              <a:spcBef>
                <a:spcPts val="1000"/>
              </a:spcBef>
              <a:spcAft>
                <a:spcPts val="0"/>
              </a:spcAft>
              <a:buClr>
                <a:schemeClr val="accent2"/>
              </a:buClr>
              <a:buSzPts val="2600"/>
              <a:buFont typeface="Arial"/>
              <a:buNone/>
            </a:pPr>
            <a:endParaRPr lang="es-VE" sz="2000" b="1" dirty="0" smtClean="0">
              <a:solidFill>
                <a:srgbClr val="3477B2"/>
              </a:solidFill>
              <a:latin typeface="Gill Sans"/>
              <a:ea typeface="Gill Sans"/>
              <a:cs typeface="Gill Sans"/>
              <a:sym typeface="Gill Sans"/>
            </a:endParaRPr>
          </a:p>
          <a:p>
            <a:pPr marL="228600" lvl="0" indent="-228600" algn="just">
              <a:spcBef>
                <a:spcPts val="1000"/>
              </a:spcBef>
              <a:buClr>
                <a:schemeClr val="accent2"/>
              </a:buClr>
              <a:buSzPts val="2600"/>
              <a:buFont typeface="Arial"/>
              <a:buChar char="•"/>
            </a:pPr>
            <a:r>
              <a:rPr lang="es-VE" sz="2100" dirty="0" smtClean="0">
                <a:solidFill>
                  <a:schemeClr val="dk1"/>
                </a:solidFill>
                <a:latin typeface="Gill Sans"/>
                <a:ea typeface="Gill Sans"/>
                <a:cs typeface="Gill Sans"/>
                <a:sym typeface="Gill Sans"/>
              </a:rPr>
              <a:t>No hay claridad sobre este tema. </a:t>
            </a:r>
            <a:r>
              <a:rPr lang="es-VE" sz="2100" dirty="0" smtClean="0">
                <a:solidFill>
                  <a:schemeClr val="dk1"/>
                </a:solidFill>
                <a:latin typeface="Gill Sans"/>
                <a:sym typeface="Gill Sans"/>
              </a:rPr>
              <a:t>El proyecto del Decreto establece que los solicitantes de refugio se deben registrar en el RUMV</a:t>
            </a:r>
            <a:r>
              <a:rPr lang="es-VE" sz="2100" dirty="0" smtClean="0">
                <a:solidFill>
                  <a:schemeClr val="dk1"/>
                </a:solidFill>
                <a:latin typeface="Gill Sans"/>
                <a:ea typeface="Gill Sans"/>
                <a:cs typeface="Gill Sans"/>
                <a:sym typeface="Gill Sans"/>
              </a:rPr>
              <a:t>.</a:t>
            </a:r>
          </a:p>
          <a:p>
            <a:pPr marL="228600" marR="0" lvl="0" indent="-228600" algn="just" rtl="0">
              <a:lnSpc>
                <a:spcPct val="100000"/>
              </a:lnSpc>
              <a:spcBef>
                <a:spcPts val="1000"/>
              </a:spcBef>
              <a:spcAft>
                <a:spcPts val="0"/>
              </a:spcAft>
              <a:buClr>
                <a:schemeClr val="accent2"/>
              </a:buClr>
              <a:buSzPts val="2600"/>
              <a:buFont typeface="Arial"/>
              <a:buChar char="•"/>
            </a:pPr>
            <a:endParaRPr lang="es-VE" sz="2100" dirty="0" smtClean="0">
              <a:solidFill>
                <a:schemeClr val="dk1"/>
              </a:solidFill>
              <a:latin typeface="Gill Sans"/>
              <a:ea typeface="Gill Sans"/>
              <a:cs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100" dirty="0" smtClean="0">
                <a:solidFill>
                  <a:schemeClr val="dk1"/>
                </a:solidFill>
                <a:latin typeface="Gill Sans"/>
                <a:ea typeface="Gill Sans"/>
                <a:cs typeface="Gill Sans"/>
                <a:sym typeface="Gill Sans"/>
              </a:rPr>
              <a:t>En el ABC publicado por Migración Colombia se dice que los solicitantes de refugio pueden acceder a este ETPMV,  y pareciera no ser excluyente. Sin embargo, en el mismo ABC se dice que “…al ser otorgado el PPT se anula de forma automática el Salvoconducto de de Refugio, a través de un régimen de PREVALENCIA. Esto se aclara en el régimen transitorio del Decreto cuando establece que “quien acceda al PPT genera la anulación automática del Salvoconducto, pero no del procedimiento”.</a:t>
            </a:r>
          </a:p>
          <a:p>
            <a:pPr marL="228600" marR="0" lvl="0" indent="-228600" algn="just" rtl="0">
              <a:lnSpc>
                <a:spcPct val="100000"/>
              </a:lnSpc>
              <a:spcBef>
                <a:spcPts val="1000"/>
              </a:spcBef>
              <a:spcAft>
                <a:spcPts val="0"/>
              </a:spcAft>
              <a:buClr>
                <a:schemeClr val="accent2"/>
              </a:buClr>
              <a:buSzPts val="2600"/>
              <a:buFont typeface="Arial"/>
              <a:buChar char="•"/>
            </a:pPr>
            <a:endParaRPr lang="es-VE" sz="2100" dirty="0" smtClean="0">
              <a:solidFill>
                <a:schemeClr val="dk1"/>
              </a:solidFill>
              <a:latin typeface="Gill Sans"/>
              <a:ea typeface="Gill Sans"/>
              <a:cs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100" dirty="0" smtClean="0">
                <a:solidFill>
                  <a:schemeClr val="dk1"/>
                </a:solidFill>
                <a:latin typeface="Gill Sans"/>
                <a:sym typeface="Gill Sans"/>
              </a:rPr>
              <a:t>En el borrador del Decreto se establece que quien tenga un PPT y posteriormente sea reconocido como Refugiado, pierde el PPT. Lo que permite concluir que no es excluyente un procedimiento del otro.</a:t>
            </a:r>
            <a:endParaRPr sz="2100">
              <a:solidFill>
                <a:srgbClr val="262626"/>
              </a:solidFill>
              <a:latin typeface="Gill Sans"/>
              <a:ea typeface="Gill Sans"/>
              <a:cs typeface="Gill Sans"/>
              <a:sym typeface="Gill San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6247" name="Google Shape;6247;p16"/>
          <p:cNvSpPr txBox="1"/>
          <p:nvPr/>
        </p:nvSpPr>
        <p:spPr>
          <a:xfrm>
            <a:off x="337030" y="645596"/>
            <a:ext cx="11308201" cy="5800174"/>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2"/>
              </a:buClr>
              <a:buSzPts val="2600"/>
              <a:buFont typeface="Arial"/>
              <a:buNone/>
            </a:pPr>
            <a:r>
              <a:rPr lang="es-CO" sz="2600" b="1" dirty="0" smtClean="0">
                <a:solidFill>
                  <a:srgbClr val="3477B2"/>
                </a:solidFill>
                <a:latin typeface="Gill Sans"/>
                <a:ea typeface="Gill Sans"/>
                <a:cs typeface="Gill Sans"/>
                <a:sym typeface="Gill Sans"/>
              </a:rPr>
              <a:t>¿Se puede viajar fuera de Colombia con el PPT?</a:t>
            </a:r>
            <a:endParaRPr/>
          </a:p>
          <a:p>
            <a:pPr marL="228600" marR="0" lvl="0" indent="-63500" algn="just" rtl="0">
              <a:lnSpc>
                <a:spcPct val="100000"/>
              </a:lnSpc>
              <a:spcBef>
                <a:spcPts val="1000"/>
              </a:spcBef>
              <a:spcAft>
                <a:spcPts val="0"/>
              </a:spcAft>
              <a:buClr>
                <a:schemeClr val="accent2"/>
              </a:buClr>
              <a:buSzPts val="2600"/>
              <a:buFont typeface="Arial"/>
              <a:buNone/>
            </a:pPr>
            <a:endParaRPr lang="es-VE" sz="2200" b="1" dirty="0" smtClean="0">
              <a:solidFill>
                <a:srgbClr val="3477B2"/>
              </a:solidFill>
              <a:latin typeface="Gill Sans"/>
              <a:ea typeface="Gill Sans"/>
              <a:cs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200" dirty="0" smtClean="0">
                <a:solidFill>
                  <a:schemeClr val="dk1"/>
                </a:solidFill>
                <a:latin typeface="Gill Sans"/>
                <a:ea typeface="Gill Sans"/>
                <a:cs typeface="Gill Sans"/>
                <a:sym typeface="Gill Sans"/>
              </a:rPr>
              <a:t>Se deduce del proyecto de Decreto que </a:t>
            </a:r>
            <a:r>
              <a:rPr lang="es-VE" sz="2200" b="1" dirty="0" smtClean="0">
                <a:solidFill>
                  <a:schemeClr val="dk1"/>
                </a:solidFill>
                <a:latin typeface="Gill Sans"/>
                <a:ea typeface="Gill Sans"/>
                <a:cs typeface="Gill Sans"/>
                <a:sym typeface="Gill Sans"/>
              </a:rPr>
              <a:t>si</a:t>
            </a:r>
            <a:r>
              <a:rPr lang="es-VE" sz="2200" dirty="0" smtClean="0">
                <a:solidFill>
                  <a:schemeClr val="dk1"/>
                </a:solidFill>
                <a:latin typeface="Gill Sans"/>
                <a:ea typeface="Gill Sans"/>
                <a:cs typeface="Gill Sans"/>
                <a:sym typeface="Gill Sans"/>
              </a:rPr>
              <a:t>, siempre y cuando la persona tenga un pasaporte venezolano vigente con el cual salir del país.</a:t>
            </a:r>
          </a:p>
          <a:p>
            <a:pPr marL="228600" marR="0" lvl="0" indent="-228600" algn="just" rtl="0">
              <a:lnSpc>
                <a:spcPct val="100000"/>
              </a:lnSpc>
              <a:spcBef>
                <a:spcPts val="1000"/>
              </a:spcBef>
              <a:spcAft>
                <a:spcPts val="0"/>
              </a:spcAft>
              <a:buClr>
                <a:schemeClr val="accent2"/>
              </a:buClr>
              <a:buSzPts val="2600"/>
              <a:buFont typeface="Arial"/>
              <a:buChar char="•"/>
            </a:pPr>
            <a:endParaRPr lang="es-VE" sz="2200" dirty="0" smtClean="0">
              <a:solidFill>
                <a:schemeClr val="dk1"/>
              </a:solidFill>
              <a:latin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200" dirty="0" smtClean="0">
                <a:solidFill>
                  <a:schemeClr val="dk1"/>
                </a:solidFill>
                <a:latin typeface="Gill Sans"/>
                <a:sym typeface="Gill Sans"/>
              </a:rPr>
              <a:t>El borrador del Decreto establece que no podrán ausentarse del territorio de Colombia por más de 180 días calendario continuos quienes tengan un PPT.</a:t>
            </a:r>
          </a:p>
          <a:p>
            <a:pPr marL="228600" marR="0" lvl="0" indent="-228600" algn="just" rtl="0">
              <a:lnSpc>
                <a:spcPct val="100000"/>
              </a:lnSpc>
              <a:spcBef>
                <a:spcPts val="1000"/>
              </a:spcBef>
              <a:spcAft>
                <a:spcPts val="0"/>
              </a:spcAft>
              <a:buClr>
                <a:schemeClr val="accent2"/>
              </a:buClr>
              <a:buSzPts val="2600"/>
              <a:buFont typeface="Arial"/>
              <a:buChar char="•"/>
            </a:pPr>
            <a:endParaRPr lang="es-VE" sz="2200" dirty="0" smtClean="0">
              <a:solidFill>
                <a:schemeClr val="dk1"/>
              </a:solidFill>
              <a:latin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200" dirty="0" smtClean="0">
                <a:solidFill>
                  <a:schemeClr val="dk1"/>
                </a:solidFill>
                <a:latin typeface="Gill Sans"/>
                <a:sym typeface="Gill Sans"/>
              </a:rPr>
              <a:t>El PPT no es un pasaporte ni cumple sus funciones. Por lo que la movilidad internacional </a:t>
            </a:r>
            <a:r>
              <a:rPr lang="es-VE" sz="2200" b="1" dirty="0" smtClean="0">
                <a:solidFill>
                  <a:schemeClr val="dk1"/>
                </a:solidFill>
                <a:latin typeface="Gill Sans"/>
                <a:sym typeface="Gill Sans"/>
              </a:rPr>
              <a:t>quedará supeditada a tener un pasaporte venezolano</a:t>
            </a:r>
            <a:r>
              <a:rPr lang="es-VE" sz="2200" dirty="0" smtClean="0">
                <a:solidFill>
                  <a:schemeClr val="dk1"/>
                </a:solidFill>
                <a:latin typeface="Gill Sans"/>
                <a:sym typeface="Gill Sans"/>
              </a:rPr>
              <a:t>.</a:t>
            </a:r>
          </a:p>
          <a:p>
            <a:pPr marL="228600" marR="0" lvl="0" indent="-228600" algn="just" rtl="0">
              <a:lnSpc>
                <a:spcPct val="100000"/>
              </a:lnSpc>
              <a:spcBef>
                <a:spcPts val="1000"/>
              </a:spcBef>
              <a:spcAft>
                <a:spcPts val="0"/>
              </a:spcAft>
              <a:buClr>
                <a:schemeClr val="accent2"/>
              </a:buClr>
              <a:buSzPts val="2600"/>
              <a:buFont typeface="Arial"/>
              <a:buChar char="•"/>
            </a:pPr>
            <a:endParaRPr lang="es-VE" sz="2200" dirty="0" smtClean="0">
              <a:solidFill>
                <a:schemeClr val="dk1"/>
              </a:solidFill>
              <a:latin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200" dirty="0" smtClean="0">
                <a:solidFill>
                  <a:schemeClr val="dk1"/>
                </a:solidFill>
                <a:latin typeface="Gill Sans"/>
                <a:sym typeface="Gill Sans"/>
              </a:rPr>
              <a:t>Se deduce que no anula el PPT viajar a territorio venezolano.</a:t>
            </a:r>
          </a:p>
          <a:p>
            <a:pPr marL="228600" marR="0" lvl="0" indent="-228600" algn="just" rtl="0">
              <a:lnSpc>
                <a:spcPct val="100000"/>
              </a:lnSpc>
              <a:spcBef>
                <a:spcPts val="1000"/>
              </a:spcBef>
              <a:spcAft>
                <a:spcPts val="0"/>
              </a:spcAft>
              <a:buClr>
                <a:schemeClr val="accent2"/>
              </a:buClr>
              <a:buSzPts val="2600"/>
              <a:buFont typeface="Arial"/>
              <a:buChar char="•"/>
            </a:pPr>
            <a:endParaRPr lang="es-VE" sz="2200" dirty="0" smtClean="0">
              <a:solidFill>
                <a:schemeClr val="dk1"/>
              </a:solidFill>
              <a:latin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endParaRPr sz="2200"/>
          </a:p>
          <a:p>
            <a:pPr marL="228600" marR="0" lvl="0" indent="-127000" algn="just" rtl="0">
              <a:lnSpc>
                <a:spcPct val="100000"/>
              </a:lnSpc>
              <a:spcBef>
                <a:spcPts val="1000"/>
              </a:spcBef>
              <a:spcAft>
                <a:spcPts val="0"/>
              </a:spcAft>
              <a:buClr>
                <a:schemeClr val="accent2"/>
              </a:buClr>
              <a:buSzPts val="1600"/>
              <a:buFont typeface="Arial"/>
              <a:buNone/>
            </a:pPr>
            <a:endParaRPr sz="2200">
              <a:solidFill>
                <a:srgbClr val="262626"/>
              </a:solidFill>
              <a:latin typeface="Gill Sans"/>
              <a:ea typeface="Gill Sans"/>
              <a:cs typeface="Gill Sans"/>
              <a:sym typeface="Gill San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6247" name="Google Shape;6247;p16"/>
          <p:cNvSpPr txBox="1"/>
          <p:nvPr/>
        </p:nvSpPr>
        <p:spPr>
          <a:xfrm>
            <a:off x="367010" y="1395104"/>
            <a:ext cx="11308201" cy="4675911"/>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2"/>
              </a:buClr>
              <a:buSzPts val="2600"/>
              <a:buFont typeface="Arial"/>
              <a:buNone/>
            </a:pPr>
            <a:r>
              <a:rPr lang="es-CO" sz="2600" b="1" dirty="0" smtClean="0">
                <a:solidFill>
                  <a:srgbClr val="3477B2"/>
                </a:solidFill>
                <a:latin typeface="Gill Sans"/>
                <a:sym typeface="Gill Sans"/>
              </a:rPr>
              <a:t>Dudas adicionales:</a:t>
            </a:r>
            <a:endParaRPr/>
          </a:p>
          <a:p>
            <a:pPr marL="228600" marR="0" lvl="0" indent="-63500" algn="just" rtl="0">
              <a:lnSpc>
                <a:spcPct val="100000"/>
              </a:lnSpc>
              <a:spcBef>
                <a:spcPts val="1000"/>
              </a:spcBef>
              <a:spcAft>
                <a:spcPts val="0"/>
              </a:spcAft>
              <a:buClr>
                <a:schemeClr val="accent2"/>
              </a:buClr>
              <a:buSzPts val="2600"/>
              <a:buFont typeface="Arial"/>
              <a:buNone/>
            </a:pPr>
            <a:endParaRPr lang="es-VE" sz="2600" b="1" dirty="0" smtClean="0">
              <a:solidFill>
                <a:srgbClr val="3477B2"/>
              </a:solidFill>
              <a:latin typeface="Gill Sans"/>
              <a:ea typeface="Gill Sans"/>
              <a:cs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600" dirty="0" smtClean="0">
                <a:solidFill>
                  <a:schemeClr val="dk1"/>
                </a:solidFill>
                <a:latin typeface="Gill Sans"/>
                <a:ea typeface="Gill Sans"/>
                <a:cs typeface="Gill Sans"/>
                <a:sym typeface="Gill Sans"/>
              </a:rPr>
              <a:t>¿Permite tramitar la Tarjeta Profesional a quienes convaliden estudios en Colombia?</a:t>
            </a:r>
          </a:p>
          <a:p>
            <a:pPr marL="228600" marR="0" lvl="0" indent="-228600" algn="just" rtl="0">
              <a:lnSpc>
                <a:spcPct val="100000"/>
              </a:lnSpc>
              <a:spcBef>
                <a:spcPts val="1000"/>
              </a:spcBef>
              <a:spcAft>
                <a:spcPts val="0"/>
              </a:spcAft>
              <a:buClr>
                <a:schemeClr val="accent2"/>
              </a:buClr>
              <a:buSzPts val="2600"/>
              <a:buFont typeface="Arial"/>
              <a:buChar char="•"/>
            </a:pPr>
            <a:endParaRPr lang="es-VE" sz="2600" dirty="0" smtClean="0">
              <a:solidFill>
                <a:schemeClr val="dk1"/>
              </a:solidFill>
              <a:latin typeface="Gill Sans"/>
              <a:ea typeface="Gill Sans"/>
              <a:cs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VE" sz="2600" dirty="0" smtClean="0">
                <a:solidFill>
                  <a:schemeClr val="dk1"/>
                </a:solidFill>
                <a:latin typeface="Gill Sans"/>
                <a:sym typeface="Gill Sans"/>
              </a:rPr>
              <a:t>¿Permite a los NNA que culminen el bachillerato acceder al título?</a:t>
            </a:r>
            <a:endParaRPr sz="2600"/>
          </a:p>
          <a:p>
            <a:pPr marL="228600" marR="0" lvl="0" indent="-127000" algn="just" rtl="0">
              <a:lnSpc>
                <a:spcPct val="100000"/>
              </a:lnSpc>
              <a:spcBef>
                <a:spcPts val="1000"/>
              </a:spcBef>
              <a:spcAft>
                <a:spcPts val="0"/>
              </a:spcAft>
              <a:buClr>
                <a:schemeClr val="accent2"/>
              </a:buClr>
              <a:buSzPts val="1600"/>
              <a:buFont typeface="Arial"/>
              <a:buNone/>
            </a:pPr>
            <a:endParaRPr sz="1600">
              <a:solidFill>
                <a:srgbClr val="262626"/>
              </a:solidFill>
              <a:latin typeface="Gill Sans"/>
              <a:ea typeface="Gill Sans"/>
              <a:cs typeface="Gill Sans"/>
              <a:sym typeface="Gill San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592"/>
        <p:cNvGrpSpPr/>
        <p:nvPr/>
      </p:nvGrpSpPr>
      <p:grpSpPr>
        <a:xfrm>
          <a:off x="0" y="0"/>
          <a:ext cx="0" cy="0"/>
          <a:chOff x="0" y="0"/>
          <a:chExt cx="0" cy="0"/>
        </a:xfrm>
      </p:grpSpPr>
      <p:sp>
        <p:nvSpPr>
          <p:cNvPr id="6593" name="Google Shape;6593;p47"/>
          <p:cNvSpPr txBox="1">
            <a:spLocks noGrp="1"/>
          </p:cNvSpPr>
          <p:nvPr>
            <p:ph type="body" idx="1"/>
          </p:nvPr>
        </p:nvSpPr>
        <p:spPr>
          <a:xfrm>
            <a:off x="5923281" y="2841245"/>
            <a:ext cx="4464300" cy="1517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6200"/>
              <a:buNone/>
            </a:pPr>
            <a:r>
              <a:rPr lang="es-CO" sz="6200"/>
              <a:t>GRACIAS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6247" name="Google Shape;6247;p16"/>
          <p:cNvSpPr txBox="1"/>
          <p:nvPr/>
        </p:nvSpPr>
        <p:spPr>
          <a:xfrm>
            <a:off x="175717" y="674460"/>
            <a:ext cx="11656892" cy="5794579"/>
          </a:xfrm>
          <a:prstGeom prst="rect">
            <a:avLst/>
          </a:prstGeom>
          <a:noFill/>
          <a:ln>
            <a:noFill/>
          </a:ln>
        </p:spPr>
        <p:txBody>
          <a:bodyPr spcFirstLastPara="1" wrap="square" lIns="91425" tIns="45700" rIns="91425" bIns="45700" anchor="t" anchorCtr="0">
            <a:noAutofit/>
          </a:bodyPr>
          <a:lstStyle/>
          <a:p>
            <a:pPr algn="just"/>
            <a:r>
              <a:rPr lang="es-CO" sz="2000" dirty="0" smtClean="0">
                <a:solidFill>
                  <a:schemeClr val="accent3">
                    <a:lumMod val="75000"/>
                  </a:schemeClr>
                </a:solidFill>
                <a:latin typeface="Gill Sans"/>
              </a:rPr>
              <a:t>El SNPS/CC</a:t>
            </a:r>
            <a:endParaRPr lang="es-CO" sz="2100" dirty="0" smtClean="0">
              <a:solidFill>
                <a:schemeClr val="tx1"/>
              </a:solidFill>
            </a:endParaRPr>
          </a:p>
          <a:p>
            <a:pPr algn="just"/>
            <a:endParaRPr lang="es-CO" sz="2100" dirty="0" smtClean="0">
              <a:solidFill>
                <a:schemeClr val="tx1"/>
              </a:solidFill>
            </a:endParaRPr>
          </a:p>
          <a:p>
            <a:pPr algn="just"/>
            <a:r>
              <a:rPr lang="es-CO" sz="2100" dirty="0" smtClean="0">
                <a:solidFill>
                  <a:schemeClr val="tx1"/>
                </a:solidFill>
              </a:rPr>
              <a:t>El Secretariado Nacional de Pastoral Social – </a:t>
            </a:r>
            <a:r>
              <a:rPr lang="es-CO" sz="2100" dirty="0" err="1" smtClean="0">
                <a:solidFill>
                  <a:schemeClr val="tx1"/>
                </a:solidFill>
              </a:rPr>
              <a:t>Cáritas</a:t>
            </a:r>
            <a:r>
              <a:rPr lang="es-CO" sz="2100" dirty="0" smtClean="0">
                <a:solidFill>
                  <a:schemeClr val="tx1"/>
                </a:solidFill>
              </a:rPr>
              <a:t> Colombiana (SNPS/CC) encuentra su fundamento en </a:t>
            </a:r>
            <a:r>
              <a:rPr lang="es-CO" sz="2100" dirty="0" smtClean="0"/>
              <a:t>el Evangelio y la Doctrina Social de la Iglesia. Al respecto, su mirada articula la agenda global con los principios de la DSI: dignidad, solidaridad, bien común y subsidiariedad que fueron planteados por primera vez por el Papa León XIII en la encíclica </a:t>
            </a:r>
            <a:r>
              <a:rPr lang="es-CO" sz="2100" i="1" dirty="0" err="1" smtClean="0"/>
              <a:t>Rerum</a:t>
            </a:r>
            <a:r>
              <a:rPr lang="es-CO" sz="2100" i="1" dirty="0" smtClean="0"/>
              <a:t> </a:t>
            </a:r>
            <a:r>
              <a:rPr lang="es-CO" sz="2100" i="1" dirty="0" err="1" smtClean="0"/>
              <a:t>Novarum</a:t>
            </a:r>
            <a:r>
              <a:rPr lang="es-CO" sz="2100" i="1" dirty="0" smtClean="0"/>
              <a:t> </a:t>
            </a:r>
            <a:r>
              <a:rPr lang="es-CO" sz="2100" dirty="0" smtClean="0"/>
              <a:t>y que siguen siendo desarrollados en el magisterio desde la sabiduría que inspira el Espíritu Santo.</a:t>
            </a:r>
          </a:p>
          <a:p>
            <a:pPr algn="just"/>
            <a:endParaRPr lang="es-CO" sz="2100" dirty="0" smtClean="0">
              <a:solidFill>
                <a:schemeClr val="tx1"/>
              </a:solidFill>
            </a:endParaRPr>
          </a:p>
          <a:p>
            <a:pPr algn="just"/>
            <a:r>
              <a:rPr lang="es-CO" sz="2100" dirty="0" smtClean="0">
                <a:solidFill>
                  <a:schemeClr val="tx1"/>
                </a:solidFill>
              </a:rPr>
              <a:t>El SNPS/CC desde su acción como Iglesia reflexiona sobre cómo contribuir con acciones concretas para  prevenir, mitigar, actuar, atender y contribuir en la recuperación y respuesta de las necesidades de atención de la población migrante y refugiada en condiciones de vulnerabilidad y necesitada de atención de orden humanitario, procurando dar un aporte en la disminución de los impactos de estas condiciones.</a:t>
            </a:r>
          </a:p>
          <a:p>
            <a:pPr algn="just"/>
            <a:endParaRPr lang="es-VE" sz="2100" dirty="0" smtClean="0">
              <a:solidFill>
                <a:schemeClr val="tx1"/>
              </a:solidFill>
            </a:endParaRPr>
          </a:p>
          <a:p>
            <a:pPr algn="just"/>
            <a:r>
              <a:rPr lang="es-CO" sz="2100" dirty="0" smtClean="0">
                <a:solidFill>
                  <a:schemeClr val="tx1"/>
                </a:solidFill>
              </a:rPr>
              <a:t>Este compromiso surge de la misión propia de la Iglesia Católica y del firme compromiso de atender y dar respuesta a las necesidades de la población afectada por condiciones adversas, principalmente a las comunidades más vulnerables, excluidas y abandonadas.</a:t>
            </a:r>
            <a:endParaRPr lang="es-VE" sz="21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3" name="CuadroTexto 1"/>
          <p:cNvSpPr txBox="1"/>
          <p:nvPr/>
        </p:nvSpPr>
        <p:spPr>
          <a:xfrm>
            <a:off x="354842" y="1317009"/>
            <a:ext cx="11465317" cy="4524315"/>
          </a:xfrm>
          <a:prstGeom prst="rect">
            <a:avLst/>
          </a:prstGeom>
          <a:noFill/>
        </p:spPr>
        <p:txBody>
          <a:bodyPr wrap="square" rtlCol="0">
            <a:spAutoFit/>
          </a:bodyPr>
          <a:lstStyle/>
          <a:p>
            <a:pPr algn="just"/>
            <a:r>
              <a:rPr lang="es-CO" sz="2400" dirty="0" smtClean="0">
                <a:solidFill>
                  <a:schemeClr val="accent3">
                    <a:lumMod val="75000"/>
                  </a:schemeClr>
                </a:solidFill>
                <a:latin typeface="Gill Sans"/>
              </a:rPr>
              <a:t>¿</a:t>
            </a:r>
            <a:r>
              <a:rPr lang="es-CO" sz="2400" b="1" dirty="0" smtClean="0">
                <a:solidFill>
                  <a:schemeClr val="accent3">
                    <a:lumMod val="75000"/>
                  </a:schemeClr>
                </a:solidFill>
                <a:latin typeface="Gill Sans"/>
              </a:rPr>
              <a:t>Qué nos dice el Papa Francisco sobre la Migración y el Refugio</a:t>
            </a:r>
            <a:r>
              <a:rPr lang="es-CO" sz="2400" dirty="0" smtClean="0">
                <a:solidFill>
                  <a:schemeClr val="accent3">
                    <a:lumMod val="75000"/>
                  </a:schemeClr>
                </a:solidFill>
                <a:latin typeface="Gill Sans"/>
              </a:rPr>
              <a:t>?</a:t>
            </a:r>
          </a:p>
          <a:p>
            <a:pPr algn="just"/>
            <a:endParaRPr lang="es-MX" sz="2400" dirty="0" smtClean="0">
              <a:solidFill>
                <a:schemeClr val="tx1"/>
              </a:solidFill>
              <a:latin typeface="Gill Sans"/>
            </a:endParaRPr>
          </a:p>
          <a:p>
            <a:pPr algn="just"/>
            <a:endParaRPr lang="es-MX" sz="2400" dirty="0" smtClean="0">
              <a:solidFill>
                <a:schemeClr val="tx1"/>
              </a:solidFill>
              <a:latin typeface="Gill Sans"/>
            </a:endParaRPr>
          </a:p>
          <a:p>
            <a:pPr algn="just"/>
            <a:r>
              <a:rPr lang="es-MX" sz="2400" dirty="0" smtClean="0">
                <a:solidFill>
                  <a:schemeClr val="tx1"/>
                </a:solidFill>
                <a:latin typeface="Gill Sans"/>
              </a:rPr>
              <a:t>Los </a:t>
            </a:r>
            <a:r>
              <a:rPr lang="es-MX" sz="2400" dirty="0">
                <a:solidFill>
                  <a:schemeClr val="tx1"/>
                </a:solidFill>
                <a:latin typeface="Gill Sans"/>
              </a:rPr>
              <a:t>gobiernos deben ser prudentes y acoger a todos los refugiados que puedan ser integrados en sus respectivos países.</a:t>
            </a:r>
          </a:p>
          <a:p>
            <a:pPr algn="just"/>
            <a:endParaRPr lang="es-MX" sz="2400" dirty="0">
              <a:solidFill>
                <a:schemeClr val="tx1"/>
              </a:solidFill>
              <a:latin typeface="Gill Sans"/>
            </a:endParaRPr>
          </a:p>
          <a:p>
            <a:pPr algn="just"/>
            <a:r>
              <a:rPr lang="es-MX" sz="2400" dirty="0" smtClean="0">
                <a:solidFill>
                  <a:schemeClr val="tx1"/>
                </a:solidFill>
                <a:latin typeface="Gill Sans"/>
              </a:rPr>
              <a:t>Los </a:t>
            </a:r>
            <a:r>
              <a:rPr lang="es-MX" sz="2400" dirty="0">
                <a:solidFill>
                  <a:schemeClr val="tx1"/>
                </a:solidFill>
                <a:latin typeface="Gill Sans"/>
              </a:rPr>
              <a:t>países deben adoptar los siguientes criterios para cada uno de los refugiados: </a:t>
            </a:r>
            <a:r>
              <a:rPr lang="es-MX" sz="2400" b="1" u="sng" dirty="0" smtClean="0">
                <a:solidFill>
                  <a:schemeClr val="tx1"/>
                </a:solidFill>
                <a:latin typeface="Gill Sans"/>
              </a:rPr>
              <a:t>Acoger</a:t>
            </a:r>
            <a:r>
              <a:rPr lang="es-MX" sz="2400" dirty="0">
                <a:solidFill>
                  <a:schemeClr val="tx1"/>
                </a:solidFill>
                <a:latin typeface="Gill Sans"/>
              </a:rPr>
              <a:t>, </a:t>
            </a:r>
            <a:r>
              <a:rPr lang="es-MX" sz="2400" dirty="0" smtClean="0">
                <a:solidFill>
                  <a:schemeClr val="tx1"/>
                </a:solidFill>
                <a:latin typeface="Gill Sans"/>
              </a:rPr>
              <a:t>acompañar (</a:t>
            </a:r>
            <a:r>
              <a:rPr lang="es-MX" sz="2400" b="1" u="sng" dirty="0" smtClean="0">
                <a:solidFill>
                  <a:schemeClr val="tx1"/>
                </a:solidFill>
                <a:latin typeface="Gill Sans"/>
              </a:rPr>
              <a:t>proteger</a:t>
            </a:r>
            <a:r>
              <a:rPr lang="es-MX" sz="2400" dirty="0" smtClean="0">
                <a:solidFill>
                  <a:schemeClr val="tx1"/>
                </a:solidFill>
                <a:latin typeface="Gill Sans"/>
              </a:rPr>
              <a:t>), educar (</a:t>
            </a:r>
            <a:r>
              <a:rPr lang="es-MX" sz="2400" b="1" u="sng" dirty="0" smtClean="0">
                <a:solidFill>
                  <a:schemeClr val="tx1"/>
                </a:solidFill>
                <a:latin typeface="Gill Sans"/>
              </a:rPr>
              <a:t>promover</a:t>
            </a:r>
            <a:r>
              <a:rPr lang="es-MX" sz="2400" dirty="0" smtClean="0">
                <a:solidFill>
                  <a:schemeClr val="tx1"/>
                </a:solidFill>
                <a:latin typeface="Gill Sans"/>
              </a:rPr>
              <a:t>) e </a:t>
            </a:r>
            <a:r>
              <a:rPr lang="es-MX" sz="2400" b="1" u="sng" dirty="0" smtClean="0">
                <a:solidFill>
                  <a:schemeClr val="tx1"/>
                </a:solidFill>
                <a:latin typeface="Gill Sans"/>
              </a:rPr>
              <a:t>integrar</a:t>
            </a:r>
            <a:r>
              <a:rPr lang="es-MX" sz="2400" dirty="0" smtClean="0">
                <a:solidFill>
                  <a:schemeClr val="tx1"/>
                </a:solidFill>
                <a:latin typeface="Gill Sans"/>
              </a:rPr>
              <a:t>.</a:t>
            </a:r>
            <a:endParaRPr lang="es-MX" sz="2400" dirty="0">
              <a:solidFill>
                <a:schemeClr val="tx1"/>
              </a:solidFill>
              <a:latin typeface="Gill Sans"/>
            </a:endParaRPr>
          </a:p>
          <a:p>
            <a:pPr algn="just"/>
            <a:endParaRPr lang="es-MX" sz="2400" dirty="0">
              <a:solidFill>
                <a:schemeClr val="tx1"/>
              </a:solidFill>
              <a:latin typeface="Gill Sans"/>
            </a:endParaRPr>
          </a:p>
          <a:p>
            <a:pPr algn="just"/>
            <a:r>
              <a:rPr lang="es-MX" sz="2400" dirty="0" smtClean="0">
                <a:solidFill>
                  <a:schemeClr val="tx1"/>
                </a:solidFill>
                <a:latin typeface="Gill Sans"/>
              </a:rPr>
              <a:t>Todos </a:t>
            </a:r>
            <a:r>
              <a:rPr lang="es-MX" sz="2400" dirty="0">
                <a:solidFill>
                  <a:schemeClr val="tx1"/>
                </a:solidFill>
                <a:latin typeface="Gill Sans"/>
              </a:rPr>
              <a:t>los países deben hacer esto </a:t>
            </a:r>
            <a:r>
              <a:rPr lang="es-MX" sz="2400" b="1" dirty="0">
                <a:solidFill>
                  <a:schemeClr val="tx1"/>
                </a:solidFill>
                <a:latin typeface="Gill Sans"/>
              </a:rPr>
              <a:t>con la virtud del gobierno que es la prudencia</a:t>
            </a:r>
            <a:r>
              <a:rPr lang="es-MX" sz="2400" dirty="0">
                <a:solidFill>
                  <a:schemeClr val="tx1"/>
                </a:solidFill>
                <a:latin typeface="Gill Sans"/>
              </a:rPr>
              <a:t>, porque un país debe acoger todos los refugiados que pueda e integrarlos: educar, integrar, darles </a:t>
            </a:r>
            <a:r>
              <a:rPr lang="es-MX" sz="2400" dirty="0" smtClean="0">
                <a:solidFill>
                  <a:schemeClr val="tx1"/>
                </a:solidFill>
                <a:latin typeface="Gill Sans"/>
              </a:rPr>
              <a:t>trabajo.</a:t>
            </a:r>
            <a:endParaRPr lang="es-CO" sz="2400" dirty="0">
              <a:solidFill>
                <a:schemeClr val="tx1"/>
              </a:solidFill>
              <a:latin typeface="Gill San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3" name="CuadroTexto 1"/>
          <p:cNvSpPr txBox="1"/>
          <p:nvPr/>
        </p:nvSpPr>
        <p:spPr>
          <a:xfrm>
            <a:off x="354842" y="1317009"/>
            <a:ext cx="11465317" cy="4001095"/>
          </a:xfrm>
          <a:prstGeom prst="rect">
            <a:avLst/>
          </a:prstGeom>
          <a:noFill/>
        </p:spPr>
        <p:txBody>
          <a:bodyPr wrap="square" rtlCol="0">
            <a:spAutoFit/>
          </a:bodyPr>
          <a:lstStyle/>
          <a:p>
            <a:pPr algn="just"/>
            <a:r>
              <a:rPr lang="es-CO" sz="2400" b="1" dirty="0" smtClean="0">
                <a:solidFill>
                  <a:schemeClr val="accent3">
                    <a:lumMod val="75000"/>
                  </a:schemeClr>
                </a:solidFill>
                <a:latin typeface="Gill Sans"/>
              </a:rPr>
              <a:t>Una mirada misericordiosa</a:t>
            </a:r>
          </a:p>
          <a:p>
            <a:pPr algn="just"/>
            <a:endParaRPr lang="es-MX" sz="2400" dirty="0" smtClean="0">
              <a:solidFill>
                <a:schemeClr val="tx1"/>
              </a:solidFill>
              <a:latin typeface="Gill Sans"/>
            </a:endParaRPr>
          </a:p>
          <a:p>
            <a:pPr algn="just"/>
            <a:endParaRPr lang="es-MX" sz="2400" dirty="0" smtClean="0">
              <a:solidFill>
                <a:schemeClr val="tx1"/>
              </a:solidFill>
              <a:latin typeface="Gill Sans"/>
            </a:endParaRPr>
          </a:p>
          <a:p>
            <a:pPr algn="just"/>
            <a:r>
              <a:rPr lang="es-MX" sz="2600" dirty="0" smtClean="0">
                <a:solidFill>
                  <a:srgbClr val="2A0000"/>
                </a:solidFill>
              </a:rPr>
              <a:t>Las personas </a:t>
            </a:r>
            <a:r>
              <a:rPr lang="es-MX" sz="2600" b="1" u="sng" dirty="0" smtClean="0">
                <a:solidFill>
                  <a:srgbClr val="2A0000"/>
                </a:solidFill>
              </a:rPr>
              <a:t>migrantes, refugiadas, desplazadas y las víctimas de la trata</a:t>
            </a:r>
            <a:r>
              <a:rPr lang="es-MX" sz="2600" dirty="0" smtClean="0">
                <a:solidFill>
                  <a:srgbClr val="2A0000"/>
                </a:solidFill>
              </a:rPr>
              <a:t> se han convertido en emblema de la exclusión porque, además de soportar dificultades por su misma condición, con frecuencia </a:t>
            </a:r>
            <a:r>
              <a:rPr lang="es-MX" sz="2600" u="sng" dirty="0" smtClean="0">
                <a:solidFill>
                  <a:srgbClr val="2A0000"/>
                </a:solidFill>
              </a:rPr>
              <a:t>son objeto de juicios negativos, puesto que se las considera responsables de los males sociales</a:t>
            </a:r>
            <a:r>
              <a:rPr lang="es-MX" sz="2600" dirty="0" smtClean="0">
                <a:solidFill>
                  <a:srgbClr val="2A0000"/>
                </a:solidFill>
              </a:rPr>
              <a:t>. La actitud hacia ellas constituye una señal de alarma, que nos advierte de la decadencia moral a la que nos enfrentamos si seguimos dando espacio a la cultura del descarte</a:t>
            </a:r>
            <a:r>
              <a:rPr lang="es-MX" sz="2600" dirty="0" smtClean="0">
                <a:solidFill>
                  <a:schemeClr val="tx1"/>
                </a:solidFill>
                <a:latin typeface="Gill Sans"/>
              </a:rPr>
              <a:t>.</a:t>
            </a:r>
            <a:endParaRPr lang="es-CO" sz="2600" dirty="0">
              <a:solidFill>
                <a:schemeClr val="tx1"/>
              </a:solidFill>
              <a:latin typeface="Gill San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6247" name="Google Shape;6247;p16"/>
          <p:cNvSpPr txBox="1"/>
          <p:nvPr/>
        </p:nvSpPr>
        <p:spPr>
          <a:xfrm>
            <a:off x="203238" y="248693"/>
            <a:ext cx="3167759" cy="65206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2"/>
              </a:buClr>
              <a:buSzPts val="2600"/>
              <a:buFont typeface="Arial"/>
              <a:buNone/>
            </a:pPr>
            <a:r>
              <a:rPr lang="es-CO" sz="2600" b="1" dirty="0" smtClean="0">
                <a:solidFill>
                  <a:srgbClr val="3477B2"/>
                </a:solidFill>
                <a:latin typeface="Gill Sans"/>
                <a:sym typeface="Gill Sans"/>
              </a:rPr>
              <a:t>La mejor Política</a:t>
            </a:r>
            <a:endParaRPr sz="1600">
              <a:solidFill>
                <a:srgbClr val="262626"/>
              </a:solidFill>
              <a:latin typeface="Gill Sans"/>
              <a:ea typeface="Gill Sans"/>
              <a:cs typeface="Gill Sans"/>
              <a:sym typeface="Gill Sans"/>
            </a:endParaRPr>
          </a:p>
        </p:txBody>
      </p:sp>
      <p:sp>
        <p:nvSpPr>
          <p:cNvPr id="5" name="CuadroTexto 8">
            <a:extLst>
              <a:ext uri="{FF2B5EF4-FFF2-40B4-BE49-F238E27FC236}">
                <a16:creationId xmlns:a16="http://schemas.microsoft.com/office/drawing/2014/main" id="{30272140-C8B2-4B3B-88A5-1E43606B5E52}"/>
              </a:ext>
            </a:extLst>
          </p:cNvPr>
          <p:cNvSpPr txBox="1"/>
          <p:nvPr/>
        </p:nvSpPr>
        <p:spPr>
          <a:xfrm>
            <a:off x="8260077" y="4085269"/>
            <a:ext cx="3931923" cy="1785104"/>
          </a:xfrm>
          <a:prstGeom prst="rect">
            <a:avLst/>
          </a:prstGeom>
          <a:noFill/>
        </p:spPr>
        <p:txBody>
          <a:bodyPr wrap="square" rtlCol="0">
            <a:spAutoFit/>
          </a:bodyPr>
          <a:lstStyle/>
          <a:p>
            <a:pPr marL="285750" indent="-285750" algn="ctr"/>
            <a:r>
              <a:rPr lang="es-CO" sz="2200" b="1" dirty="0">
                <a:latin typeface="Gill Sans"/>
              </a:rPr>
              <a:t>Propone la creación o fortalecimiento de instituciones u organizaciones que tenga lugar para todos. </a:t>
            </a:r>
            <a:endParaRPr lang="en-US" sz="2200" b="1" dirty="0">
              <a:latin typeface="Gill Sans"/>
            </a:endParaRPr>
          </a:p>
        </p:txBody>
      </p:sp>
      <p:sp>
        <p:nvSpPr>
          <p:cNvPr id="6" name="CuadroTexto 10">
            <a:extLst>
              <a:ext uri="{FF2B5EF4-FFF2-40B4-BE49-F238E27FC236}">
                <a16:creationId xmlns:a16="http://schemas.microsoft.com/office/drawing/2014/main" id="{F4EFAB52-9278-47CD-B5D5-A864E1CB4E1A}"/>
              </a:ext>
            </a:extLst>
          </p:cNvPr>
          <p:cNvSpPr txBox="1"/>
          <p:nvPr/>
        </p:nvSpPr>
        <p:spPr>
          <a:xfrm>
            <a:off x="177420" y="3663964"/>
            <a:ext cx="3862317" cy="3000821"/>
          </a:xfrm>
          <a:prstGeom prst="rect">
            <a:avLst/>
          </a:prstGeom>
          <a:noFill/>
        </p:spPr>
        <p:txBody>
          <a:bodyPr wrap="square" rtlCol="0">
            <a:spAutoFit/>
          </a:bodyPr>
          <a:lstStyle/>
          <a:p>
            <a:pPr marL="285750" indent="-285750" algn="ctr"/>
            <a:r>
              <a:rPr lang="es-CO" sz="2100" b="1" dirty="0">
                <a:latin typeface="Gill Sans"/>
              </a:rPr>
              <a:t>Luchar por la pobreza y los derechos dejando de lado la clasificación de las personas </a:t>
            </a:r>
            <a:r>
              <a:rPr lang="es-VE" sz="2100" b="1" dirty="0">
                <a:latin typeface="Gill Sans"/>
              </a:rPr>
              <a:t>los debates manipulados, a la descalificación permanente y a la confrontación por ideas distintas. </a:t>
            </a:r>
            <a:endParaRPr lang="en-US" sz="2100" b="1" dirty="0">
              <a:latin typeface="Gill Sans"/>
            </a:endParaRPr>
          </a:p>
        </p:txBody>
      </p:sp>
      <p:pic>
        <p:nvPicPr>
          <p:cNvPr id="7" name="Imagen 13">
            <a:extLst>
              <a:ext uri="{FF2B5EF4-FFF2-40B4-BE49-F238E27FC236}">
                <a16:creationId xmlns:a16="http://schemas.microsoft.com/office/drawing/2014/main" id="{CB0E87A3-A27C-48CA-A717-522F65860ED2}"/>
              </a:ext>
            </a:extLst>
          </p:cNvPr>
          <p:cNvPicPr>
            <a:picLocks noChangeAspect="1"/>
          </p:cNvPicPr>
          <p:nvPr/>
        </p:nvPicPr>
        <p:blipFill>
          <a:blip r:embed="rId3"/>
          <a:stretch>
            <a:fillRect/>
          </a:stretch>
        </p:blipFill>
        <p:spPr>
          <a:xfrm>
            <a:off x="4167466" y="1831035"/>
            <a:ext cx="3782998" cy="2933835"/>
          </a:xfrm>
          <a:prstGeom prst="roundRect">
            <a:avLst>
              <a:gd name="adj" fmla="val 16667"/>
            </a:avLst>
          </a:prstGeom>
          <a:ln>
            <a:solidFill>
              <a:srgbClr val="002060"/>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8" name="CuadroTexto 14">
            <a:extLst>
              <a:ext uri="{FF2B5EF4-FFF2-40B4-BE49-F238E27FC236}">
                <a16:creationId xmlns:a16="http://schemas.microsoft.com/office/drawing/2014/main" id="{914F41BB-E89B-4198-B79F-CEB1442933ED}"/>
              </a:ext>
            </a:extLst>
          </p:cNvPr>
          <p:cNvSpPr txBox="1"/>
          <p:nvPr/>
        </p:nvSpPr>
        <p:spPr>
          <a:xfrm>
            <a:off x="6646034" y="191906"/>
            <a:ext cx="3958276" cy="1785104"/>
          </a:xfrm>
          <a:prstGeom prst="rect">
            <a:avLst/>
          </a:prstGeom>
          <a:noFill/>
        </p:spPr>
        <p:txBody>
          <a:bodyPr wrap="square" rtlCol="0">
            <a:spAutoFit/>
          </a:bodyPr>
          <a:lstStyle/>
          <a:p>
            <a:pPr marL="285750" indent="-285750" algn="ctr"/>
            <a:r>
              <a:rPr lang="es-CO" sz="2200" b="1" dirty="0">
                <a:latin typeface="Gill Sans"/>
              </a:rPr>
              <a:t>Nos invita a impulsar una política que busca el bien común, a tener objetivos comunes, más allá de las diferencias.</a:t>
            </a:r>
            <a:endParaRPr lang="en-US" sz="2200" b="1" dirty="0">
              <a:latin typeface="Gill Sans"/>
            </a:endParaRPr>
          </a:p>
        </p:txBody>
      </p:sp>
      <p:sp>
        <p:nvSpPr>
          <p:cNvPr id="9" name="Rectángulo 15">
            <a:extLst>
              <a:ext uri="{FF2B5EF4-FFF2-40B4-BE49-F238E27FC236}">
                <a16:creationId xmlns:a16="http://schemas.microsoft.com/office/drawing/2014/main" id="{FF29DE0F-5ED4-4057-9847-A1749902257B}"/>
              </a:ext>
            </a:extLst>
          </p:cNvPr>
          <p:cNvSpPr/>
          <p:nvPr/>
        </p:nvSpPr>
        <p:spPr>
          <a:xfrm>
            <a:off x="280018" y="910897"/>
            <a:ext cx="3682197" cy="2123658"/>
          </a:xfrm>
          <a:prstGeom prst="rect">
            <a:avLst/>
          </a:prstGeom>
        </p:spPr>
        <p:txBody>
          <a:bodyPr wrap="square">
            <a:spAutoFit/>
          </a:bodyPr>
          <a:lstStyle/>
          <a:p>
            <a:pPr marL="285750" indent="-285750" algn="ctr"/>
            <a:r>
              <a:rPr lang="es-CO" sz="2200" b="1" dirty="0">
                <a:latin typeface="Gill Sans"/>
              </a:rPr>
              <a:t>El Papa nos invita a que escuchemos e incorporemos a los más débiles y que se respete las diversas culturas. </a:t>
            </a:r>
            <a:endParaRPr lang="en-US" sz="2200" b="1" dirty="0">
              <a:latin typeface="Gill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6247" name="Google Shape;6247;p16"/>
          <p:cNvSpPr txBox="1"/>
          <p:nvPr/>
        </p:nvSpPr>
        <p:spPr>
          <a:xfrm>
            <a:off x="462320" y="1588860"/>
            <a:ext cx="11308201" cy="3815654"/>
          </a:xfrm>
          <a:prstGeom prst="rect">
            <a:avLst/>
          </a:prstGeom>
          <a:noFill/>
          <a:ln>
            <a:noFill/>
          </a:ln>
        </p:spPr>
        <p:txBody>
          <a:bodyPr spcFirstLastPara="1" wrap="square" lIns="91425" tIns="45700" rIns="91425" bIns="45700" anchor="t" anchorCtr="0">
            <a:noAutofit/>
          </a:bodyPr>
          <a:lstStyle/>
          <a:p>
            <a:pPr algn="just">
              <a:buClr>
                <a:schemeClr val="accent2"/>
              </a:buClr>
              <a:buSzPts val="2600"/>
            </a:pPr>
            <a:r>
              <a:rPr lang="es-VE" sz="2600" dirty="0" smtClean="0">
                <a:solidFill>
                  <a:schemeClr val="accent3">
                    <a:lumMod val="75000"/>
                  </a:schemeClr>
                </a:solidFill>
                <a:latin typeface="Gill Sans"/>
                <a:ea typeface="Gill Sans"/>
                <a:cs typeface="Gill Sans"/>
                <a:sym typeface="Gill Sans"/>
              </a:rPr>
              <a:t>El Estatuto </a:t>
            </a:r>
            <a:r>
              <a:rPr lang="es-CO" sz="2600" dirty="0" smtClean="0">
                <a:solidFill>
                  <a:schemeClr val="accent3">
                    <a:lumMod val="75000"/>
                  </a:schemeClr>
                </a:solidFill>
              </a:rPr>
              <a:t>Temporal de Protección para Migrantes Venezolanos</a:t>
            </a:r>
            <a:br>
              <a:rPr lang="es-CO" sz="2600" dirty="0" smtClean="0">
                <a:solidFill>
                  <a:schemeClr val="accent3">
                    <a:lumMod val="75000"/>
                  </a:schemeClr>
                </a:solidFill>
              </a:rPr>
            </a:br>
            <a:endParaRPr lang="es-CO" sz="2600" dirty="0" smtClean="0">
              <a:solidFill>
                <a:schemeClr val="accent3">
                  <a:lumMod val="75000"/>
                </a:schemeClr>
              </a:solidFill>
            </a:endParaRPr>
          </a:p>
          <a:p>
            <a:pPr algn="just">
              <a:buClr>
                <a:schemeClr val="accent2"/>
              </a:buClr>
              <a:buSzPts val="2600"/>
            </a:pPr>
            <a:endParaRPr sz="2600">
              <a:solidFill>
                <a:schemeClr val="accent3">
                  <a:lumMod val="75000"/>
                </a:schemeClr>
              </a:solidFill>
            </a:endParaRPr>
          </a:p>
          <a:p>
            <a:pPr marL="228600" indent="-228600" algn="just">
              <a:spcBef>
                <a:spcPts val="1000"/>
              </a:spcBef>
              <a:buClr>
                <a:schemeClr val="accent2"/>
              </a:buClr>
              <a:buSzPts val="2600"/>
            </a:pPr>
            <a:r>
              <a:rPr lang="es-ES" sz="2800" dirty="0" smtClean="0">
                <a:solidFill>
                  <a:schemeClr val="tx1"/>
                </a:solidFill>
                <a:latin typeface="Gill Sans"/>
              </a:rPr>
              <a:t>El Papa Francisco en su Encíclica </a:t>
            </a:r>
            <a:r>
              <a:rPr lang="es-ES" sz="2800" dirty="0" err="1" smtClean="0">
                <a:solidFill>
                  <a:schemeClr val="tx1"/>
                </a:solidFill>
                <a:latin typeface="Gill Sans"/>
              </a:rPr>
              <a:t>Fratelli</a:t>
            </a:r>
            <a:r>
              <a:rPr lang="es-ES" sz="2800" dirty="0" smtClean="0">
                <a:solidFill>
                  <a:schemeClr val="tx1"/>
                </a:solidFill>
                <a:latin typeface="Gill Sans"/>
              </a:rPr>
              <a:t> </a:t>
            </a:r>
            <a:r>
              <a:rPr lang="es-ES" sz="2800" dirty="0" err="1" smtClean="0">
                <a:solidFill>
                  <a:schemeClr val="tx1"/>
                </a:solidFill>
                <a:latin typeface="Gill Sans"/>
              </a:rPr>
              <a:t>Tutti</a:t>
            </a:r>
            <a:r>
              <a:rPr lang="es-ES" sz="2800" dirty="0" smtClean="0">
                <a:solidFill>
                  <a:schemeClr val="tx1"/>
                </a:solidFill>
                <a:latin typeface="Gill Sans"/>
              </a:rPr>
              <a:t> dice SÍ a una sociedad de hombres y mujeres “</a:t>
            </a:r>
            <a:r>
              <a:rPr lang="es-ES" sz="2800" i="1" dirty="0" smtClean="0">
                <a:solidFill>
                  <a:schemeClr val="tx1"/>
                </a:solidFill>
                <a:latin typeface="Gill Sans"/>
              </a:rPr>
              <a:t>que hacen propia la fragilidad de los demás, que no dejan que se erija una sociedad de exclusión, sino que se hacen prójimos y levantan y rehabilitan al caído, para que el bien sea común</a:t>
            </a:r>
            <a:r>
              <a:rPr lang="es-ES" sz="2800" dirty="0" smtClean="0">
                <a:solidFill>
                  <a:schemeClr val="tx1"/>
                </a:solidFill>
                <a:latin typeface="Gill Sans"/>
              </a:rPr>
              <a:t>”.</a:t>
            </a:r>
            <a:endParaRPr sz="2800">
              <a:solidFill>
                <a:schemeClr val="tx1"/>
              </a:solidFill>
              <a:latin typeface="Gill San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6247" name="Google Shape;6247;p16"/>
          <p:cNvSpPr txBox="1"/>
          <p:nvPr/>
        </p:nvSpPr>
        <p:spPr>
          <a:xfrm>
            <a:off x="516911" y="1425086"/>
            <a:ext cx="11308201" cy="4346127"/>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2"/>
              </a:buClr>
              <a:buSzPts val="2600"/>
              <a:buFont typeface="Arial"/>
              <a:buNone/>
            </a:pPr>
            <a:r>
              <a:rPr lang="es-CO" sz="2600" dirty="0" smtClean="0">
                <a:solidFill>
                  <a:srgbClr val="3477B2"/>
                </a:solidFill>
                <a:latin typeface="Gill Sans"/>
                <a:ea typeface="Gill Sans"/>
                <a:cs typeface="Gill Sans"/>
                <a:sym typeface="Gill Sans"/>
              </a:rPr>
              <a:t>¿</a:t>
            </a:r>
            <a:r>
              <a:rPr lang="es-CO" sz="2600" b="1" dirty="0" smtClean="0">
                <a:solidFill>
                  <a:srgbClr val="3477B2"/>
                </a:solidFill>
                <a:latin typeface="Gill Sans"/>
                <a:ea typeface="Gill Sans"/>
                <a:cs typeface="Gill Sans"/>
                <a:sym typeface="Gill Sans"/>
              </a:rPr>
              <a:t>Cómo se le llama a esta medida de protección de los mas vulnerables?</a:t>
            </a:r>
            <a:endParaRPr/>
          </a:p>
          <a:p>
            <a:pPr marL="228600" marR="0" lvl="0" indent="-63500" algn="just" rtl="0">
              <a:lnSpc>
                <a:spcPct val="100000"/>
              </a:lnSpc>
              <a:spcBef>
                <a:spcPts val="1000"/>
              </a:spcBef>
              <a:spcAft>
                <a:spcPts val="0"/>
              </a:spcAft>
              <a:buClr>
                <a:schemeClr val="accent2"/>
              </a:buClr>
              <a:buSzPts val="2600"/>
              <a:buFont typeface="Arial"/>
              <a:buNone/>
            </a:pPr>
            <a:endParaRPr sz="2600" b="1">
              <a:solidFill>
                <a:srgbClr val="3477B2"/>
              </a:solidFill>
              <a:latin typeface="Gill Sans"/>
              <a:ea typeface="Gill Sans"/>
              <a:cs typeface="Gill Sans"/>
              <a:sym typeface="Gill Sans"/>
            </a:endParaRPr>
          </a:p>
          <a:p>
            <a:pPr marL="228600" marR="0" lvl="0" indent="-228600" algn="just" rtl="0">
              <a:lnSpc>
                <a:spcPct val="100000"/>
              </a:lnSpc>
              <a:spcBef>
                <a:spcPts val="1000"/>
              </a:spcBef>
              <a:spcAft>
                <a:spcPts val="0"/>
              </a:spcAft>
              <a:buClr>
                <a:schemeClr val="accent2"/>
              </a:buClr>
              <a:buSzPts val="2600"/>
              <a:buFont typeface="Arial"/>
              <a:buChar char="•"/>
            </a:pPr>
            <a:r>
              <a:rPr lang="es-CO" sz="2600" dirty="0" smtClean="0">
                <a:solidFill>
                  <a:schemeClr val="dk1"/>
                </a:solidFill>
                <a:latin typeface="Gill Sans"/>
                <a:ea typeface="Gill Sans"/>
                <a:cs typeface="Gill Sans"/>
                <a:sym typeface="Gill Sans"/>
              </a:rPr>
              <a:t>De acuerdo con el proyecto de Decreto presentado por el Presidente de la República, el estatuto responde al nombre de “</a:t>
            </a:r>
            <a:r>
              <a:rPr lang="es-CO" sz="2600" b="1" dirty="0" smtClean="0">
                <a:solidFill>
                  <a:schemeClr val="dk1"/>
                </a:solidFill>
                <a:latin typeface="Gill Sans"/>
                <a:ea typeface="Gill Sans"/>
                <a:cs typeface="Gill Sans"/>
                <a:sym typeface="Gill Sans"/>
              </a:rPr>
              <a:t>ESTATUTO TEMPORAL DE PROTECCIÓN PARA MIGRANTES VENEZOLANOS” (ETPMV)</a:t>
            </a:r>
            <a:r>
              <a:rPr lang="es-CO" sz="2600" dirty="0" smtClean="0">
                <a:solidFill>
                  <a:schemeClr val="dk1"/>
                </a:solidFill>
                <a:latin typeface="Gill Sans"/>
                <a:ea typeface="Gill Sans"/>
                <a:cs typeface="Gill Sans"/>
                <a:sym typeface="Gill Sans"/>
              </a:rPr>
              <a:t>, sin embargo, al estar dirigido únicamente a población proveniente de Venezuela, en medios de comunicación observamos la abreviatura </a:t>
            </a:r>
            <a:r>
              <a:rPr lang="es-CO" sz="2600" b="1" dirty="0" smtClean="0">
                <a:solidFill>
                  <a:schemeClr val="dk1"/>
                </a:solidFill>
                <a:latin typeface="Gill Sans"/>
                <a:ea typeface="Gill Sans"/>
                <a:cs typeface="Gill Sans"/>
                <a:sym typeface="Gill Sans"/>
              </a:rPr>
              <a:t>#ETPV </a:t>
            </a:r>
            <a:r>
              <a:rPr lang="es-CO" sz="2600" dirty="0" smtClean="0">
                <a:solidFill>
                  <a:schemeClr val="dk1"/>
                </a:solidFill>
                <a:latin typeface="Gill Sans"/>
                <a:ea typeface="Gill Sans"/>
                <a:cs typeface="Gill Sans"/>
                <a:sym typeface="Gill Sans"/>
              </a:rPr>
              <a:t>que hace alusión a Estatuto Temporal de Protección para Venezolanos.</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246"/>
        <p:cNvGrpSpPr/>
        <p:nvPr/>
      </p:nvGrpSpPr>
      <p:grpSpPr>
        <a:xfrm>
          <a:off x="0" y="0"/>
          <a:ext cx="0" cy="0"/>
          <a:chOff x="0" y="0"/>
          <a:chExt cx="0" cy="0"/>
        </a:xfrm>
      </p:grpSpPr>
      <p:sp>
        <p:nvSpPr>
          <p:cNvPr id="6247" name="Google Shape;6247;p16"/>
          <p:cNvSpPr txBox="1"/>
          <p:nvPr/>
        </p:nvSpPr>
        <p:spPr>
          <a:xfrm>
            <a:off x="441960" y="900430"/>
            <a:ext cx="11308201" cy="56529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2"/>
              </a:buClr>
              <a:buSzPts val="2600"/>
              <a:buFont typeface="Arial"/>
              <a:buNone/>
            </a:pPr>
            <a:r>
              <a:rPr lang="es-CO" sz="2600" dirty="0" smtClean="0">
                <a:solidFill>
                  <a:srgbClr val="3477B2"/>
                </a:solidFill>
                <a:latin typeface="Gill Sans"/>
                <a:ea typeface="Gill Sans"/>
                <a:cs typeface="Gill Sans"/>
                <a:sym typeface="Gill Sans"/>
              </a:rPr>
              <a:t>¿</a:t>
            </a:r>
            <a:r>
              <a:rPr lang="es-CO" sz="2600" b="1" dirty="0" smtClean="0">
                <a:solidFill>
                  <a:srgbClr val="3477B2"/>
                </a:solidFill>
                <a:latin typeface="Gill Sans"/>
                <a:ea typeface="Gill Sans"/>
                <a:cs typeface="Gill Sans"/>
                <a:sym typeface="Gill Sans"/>
              </a:rPr>
              <a:t>Qué es el ETPMV?</a:t>
            </a:r>
            <a:endParaRPr/>
          </a:p>
          <a:p>
            <a:pPr marL="228600" marR="0" lvl="0" indent="-63500" algn="just" rtl="0">
              <a:lnSpc>
                <a:spcPct val="100000"/>
              </a:lnSpc>
              <a:spcBef>
                <a:spcPts val="1000"/>
              </a:spcBef>
              <a:spcAft>
                <a:spcPts val="0"/>
              </a:spcAft>
              <a:buClr>
                <a:schemeClr val="accent2"/>
              </a:buClr>
              <a:buSzPts val="2600"/>
              <a:buFont typeface="Arial"/>
              <a:buNone/>
            </a:pPr>
            <a:endParaRPr sz="2600" b="1">
              <a:solidFill>
                <a:schemeClr val="tx1"/>
              </a:solidFill>
              <a:latin typeface="Gill Sans"/>
              <a:ea typeface="Gill Sans"/>
              <a:cs typeface="Gill Sans"/>
              <a:sym typeface="Gill Sans"/>
            </a:endParaRPr>
          </a:p>
          <a:p>
            <a:pPr algn="just"/>
            <a:r>
              <a:rPr lang="es-VE" sz="2600" dirty="0" smtClean="0">
                <a:solidFill>
                  <a:schemeClr val="tx1"/>
                </a:solidFill>
                <a:latin typeface="Gill Sans"/>
                <a:ea typeface="Gill Sans"/>
                <a:cs typeface="Gill Sans"/>
                <a:sym typeface="Gill Sans"/>
              </a:rPr>
              <a:t>Es un mecanismo de “protección internacional complementaria” </a:t>
            </a:r>
            <a:r>
              <a:rPr lang="es-CO" sz="2600" dirty="0" smtClean="0">
                <a:solidFill>
                  <a:schemeClr val="tx1"/>
                </a:solidFill>
                <a:latin typeface="Gill Sans"/>
              </a:rPr>
              <a:t>hace referencia a los </a:t>
            </a:r>
            <a:r>
              <a:rPr lang="es-CO" sz="2600" b="1" u="sng" dirty="0" smtClean="0">
                <a:solidFill>
                  <a:schemeClr val="tx1"/>
                </a:solidFill>
                <a:latin typeface="Gill Sans"/>
              </a:rPr>
              <a:t>mecanismos legales destinados a proteger a las personas que no cumplen con los requisitos establecidos para ser concedido el estatuto de refugiado</a:t>
            </a:r>
            <a:r>
              <a:rPr lang="es-CO" sz="2600" dirty="0" smtClean="0">
                <a:solidFill>
                  <a:schemeClr val="tx1"/>
                </a:solidFill>
                <a:latin typeface="Gill Sans"/>
              </a:rPr>
              <a:t>.</a:t>
            </a:r>
          </a:p>
          <a:p>
            <a:pPr algn="just"/>
            <a:endParaRPr lang="es-CO" sz="2600" dirty="0" smtClean="0">
              <a:solidFill>
                <a:schemeClr val="tx1"/>
              </a:solidFill>
              <a:latin typeface="Gill Sans"/>
            </a:endParaRPr>
          </a:p>
          <a:p>
            <a:pPr algn="just"/>
            <a:r>
              <a:rPr lang="es-CO" sz="2600" dirty="0" smtClean="0">
                <a:solidFill>
                  <a:schemeClr val="tx1"/>
                </a:solidFill>
                <a:latin typeface="Gill Sans"/>
              </a:rPr>
              <a:t>En este sentido, las medidas de protección </a:t>
            </a:r>
            <a:r>
              <a:rPr lang="es-CO" sz="2600" i="1" dirty="0" smtClean="0">
                <a:solidFill>
                  <a:schemeClr val="tx1"/>
                </a:solidFill>
                <a:latin typeface="Gill Sans"/>
              </a:rPr>
              <a:t>permiten regularizar la permanencia de personas cuya devolución o retorno sería contrario a obligaciones generales de la no devolución</a:t>
            </a:r>
            <a:r>
              <a:rPr lang="es-CO" sz="2600" dirty="0" smtClean="0">
                <a:solidFill>
                  <a:schemeClr val="tx1"/>
                </a:solidFill>
                <a:latin typeface="Gill Sans"/>
              </a:rPr>
              <a:t>.</a:t>
            </a:r>
          </a:p>
          <a:p>
            <a:pPr algn="just"/>
            <a:endParaRPr lang="es-CO" sz="2600" dirty="0" smtClean="0">
              <a:solidFill>
                <a:schemeClr val="tx1"/>
              </a:solidFill>
              <a:latin typeface="Gill Sans"/>
            </a:endParaRPr>
          </a:p>
          <a:p>
            <a:pPr algn="just"/>
            <a:r>
              <a:rPr lang="es-CO" sz="2600" dirty="0" smtClean="0">
                <a:solidFill>
                  <a:schemeClr val="tx1"/>
                </a:solidFill>
                <a:latin typeface="Gill Sans"/>
              </a:rPr>
              <a:t>Dichas obligaciones de no devolución se encuentran en diversos instrumentos jurídicos nacionales e internacionales.</a:t>
            </a:r>
            <a:endParaRPr sz="2600">
              <a:solidFill>
                <a:schemeClr val="tx1"/>
              </a:solidFill>
              <a:latin typeface="Gill Sans"/>
              <a:ea typeface="Gill Sans"/>
              <a:cs typeface="Gill Sans"/>
              <a:sym typeface="Gill San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aquete">
  <a:themeElements>
    <a:clrScheme name="Azul cálido">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1980</Words>
  <Application>Microsoft Office PowerPoint</Application>
  <PresentationFormat>Panorámica</PresentationFormat>
  <Paragraphs>154</Paragraphs>
  <Slides>26</Slides>
  <Notes>26</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26</vt:i4>
      </vt:variant>
    </vt:vector>
  </HeadingPairs>
  <TitlesOfParts>
    <vt:vector size="31" baseType="lpstr">
      <vt:lpstr>Arial</vt:lpstr>
      <vt:lpstr>Calibri</vt:lpstr>
      <vt:lpstr>Gill Sans</vt:lpstr>
      <vt:lpstr>Times New Roman</vt:lpstr>
      <vt:lpstr>Paquete</vt:lpstr>
      <vt:lpstr> Estatuto Temporal de Protección para Migrantes Venezolanos  ETPMV  Visión del SNPS/CC a la luz de la Doctrina Social de la Iglesia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SECRETARIADO NACIONAL DE PASTORAL SOCIAL – CARITAS COLOMBIANA  COMUNIDAD DE PROTECCIÓN</dc:title>
  <dc:creator>Mons. Elkin Fernando Alvarez</dc:creator>
  <cp:lastModifiedBy>Mons. Elkin Fernando Alvarez</cp:lastModifiedBy>
  <cp:revision>48</cp:revision>
  <dcterms:modified xsi:type="dcterms:W3CDTF">2021-02-10T03:06:47Z</dcterms:modified>
</cp:coreProperties>
</file>